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68" r:id="rId5"/>
    <p:sldId id="269" r:id="rId6"/>
    <p:sldId id="256" r:id="rId7"/>
    <p:sldId id="257" r:id="rId8"/>
    <p:sldId id="258" r:id="rId9"/>
    <p:sldId id="259" r:id="rId10"/>
    <p:sldId id="260" r:id="rId11"/>
    <p:sldId id="266" r:id="rId12"/>
    <p:sldId id="261" r:id="rId13"/>
    <p:sldId id="262" r:id="rId14"/>
    <p:sldId id="263" r:id="rId15"/>
    <p:sldId id="264" r:id="rId16"/>
    <p:sldId id="265" r:id="rId17"/>
    <p:sldId id="267" r:id="rId18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2F3"/>
    <a:srgbClr val="CCECFF"/>
    <a:srgbClr val="B8C0C4"/>
    <a:srgbClr val="B2B2B2"/>
    <a:srgbClr val="DDDDDD"/>
    <a:srgbClr val="000000"/>
    <a:srgbClr val="FFFFFF"/>
    <a:srgbClr val="808080"/>
    <a:srgbClr val="3B5E74"/>
    <a:srgbClr val="EA8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7B0784-0D41-4295-BC67-270534DEF633}" v="264" dt="2026-05-06T14:08:55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276" autoAdjust="0"/>
    <p:restoredTop sz="93216" autoAdjust="0"/>
  </p:normalViewPr>
  <p:slideViewPr>
    <p:cSldViewPr snapToGrid="0">
      <p:cViewPr varScale="1">
        <p:scale>
          <a:sx n="116" d="100"/>
          <a:sy n="116" d="100"/>
        </p:scale>
        <p:origin x="110" y="523"/>
      </p:cViewPr>
      <p:guideLst>
        <p:guide pos="57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phne Economou" userId="d065a339-36cf-4937-af08-41751becbd81" providerId="ADAL" clId="{87AC3309-0B11-448B-A5AD-9B20C3666413}"/>
    <pc:docChg chg="undo custSel addSld delSld modSld sldOrd addMainMaster delMainMaster modMainMaster modNotesMaster modHandout">
      <pc:chgData name="Daphne Economou" userId="d065a339-36cf-4937-af08-41751becbd81" providerId="ADAL" clId="{87AC3309-0B11-448B-A5AD-9B20C3666413}" dt="2026-05-06T14:08:55.682" v="2395"/>
      <pc:docMkLst>
        <pc:docMk/>
      </pc:docMkLst>
      <pc:sldChg chg="addSp delSp modSp new mod chgLayout">
        <pc:chgData name="Daphne Economou" userId="d065a339-36cf-4937-af08-41751becbd81" providerId="ADAL" clId="{87AC3309-0B11-448B-A5AD-9B20C3666413}" dt="2026-04-30T12:50:28.967" v="1732" actId="207"/>
        <pc:sldMkLst>
          <pc:docMk/>
          <pc:sldMk cId="2962431738" sldId="256"/>
        </pc:sldMkLst>
        <pc:spChg chg="add mod ord">
          <ac:chgData name="Daphne Economou" userId="d065a339-36cf-4937-af08-41751becbd81" providerId="ADAL" clId="{87AC3309-0B11-448B-A5AD-9B20C3666413}" dt="2026-04-30T12:41:51.289" v="1724" actId="700"/>
          <ac:spMkLst>
            <pc:docMk/>
            <pc:sldMk cId="2962431738" sldId="256"/>
            <ac:spMk id="4" creationId="{1DDFF8E7-098A-5810-B3CA-4EEE1D9DEADA}"/>
          </ac:spMkLst>
        </pc:spChg>
        <pc:spChg chg="add mod ord">
          <ac:chgData name="Daphne Economou" userId="d065a339-36cf-4937-af08-41751becbd81" providerId="ADAL" clId="{87AC3309-0B11-448B-A5AD-9B20C3666413}" dt="2026-04-30T12:50:28.967" v="1732" actId="207"/>
          <ac:spMkLst>
            <pc:docMk/>
            <pc:sldMk cId="2962431738" sldId="256"/>
            <ac:spMk id="5" creationId="{ABD7C1EB-E9E6-FDB8-D531-0CD4408F7D90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41:56.839" v="1726" actId="27636"/>
        <pc:sldMkLst>
          <pc:docMk/>
          <pc:sldMk cId="753813560" sldId="257"/>
        </pc:sldMkLst>
        <pc:spChg chg="add mod ord">
          <ac:chgData name="Daphne Economou" userId="d065a339-36cf-4937-af08-41751becbd81" providerId="ADAL" clId="{87AC3309-0B11-448B-A5AD-9B20C3666413}" dt="2026-04-30T12:41:56.833" v="1725" actId="700"/>
          <ac:spMkLst>
            <pc:docMk/>
            <pc:sldMk cId="753813560" sldId="257"/>
            <ac:spMk id="2" creationId="{8643E574-51EF-63A1-59BD-17A3ACD1C1B4}"/>
          </ac:spMkLst>
        </pc:spChg>
        <pc:spChg chg="add mod ord">
          <ac:chgData name="Daphne Economou" userId="d065a339-36cf-4937-af08-41751becbd81" providerId="ADAL" clId="{87AC3309-0B11-448B-A5AD-9B20C3666413}" dt="2026-04-30T12:41:56.833" v="1725" actId="700"/>
          <ac:spMkLst>
            <pc:docMk/>
            <pc:sldMk cId="753813560" sldId="257"/>
            <ac:spMk id="3" creationId="{0472F752-69E9-2BE9-4ABE-8F8564174165}"/>
          </ac:spMkLst>
        </pc:spChg>
        <pc:spChg chg="add mod ord">
          <ac:chgData name="Daphne Economou" userId="d065a339-36cf-4937-af08-41751becbd81" providerId="ADAL" clId="{87AC3309-0B11-448B-A5AD-9B20C3666413}" dt="2026-04-30T12:41:56.839" v="1726" actId="27636"/>
          <ac:spMkLst>
            <pc:docMk/>
            <pc:sldMk cId="753813560" sldId="257"/>
            <ac:spMk id="7" creationId="{07DA9133-B5A3-08AB-5152-D88B3CD97FBA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42:00.646" v="1728" actId="27636"/>
        <pc:sldMkLst>
          <pc:docMk/>
          <pc:sldMk cId="1131012595" sldId="258"/>
        </pc:sldMkLst>
        <pc:spChg chg="add mod ord">
          <ac:chgData name="Daphne Economou" userId="d065a339-36cf-4937-af08-41751becbd81" providerId="ADAL" clId="{87AC3309-0B11-448B-A5AD-9B20C3666413}" dt="2026-04-30T12:42:00.641" v="1727" actId="700"/>
          <ac:spMkLst>
            <pc:docMk/>
            <pc:sldMk cId="1131012595" sldId="258"/>
            <ac:spMk id="2" creationId="{FB97E6FE-D383-5F60-F7FB-500FB4EA5DA4}"/>
          </ac:spMkLst>
        </pc:spChg>
        <pc:spChg chg="add mod ord">
          <ac:chgData name="Daphne Economou" userId="d065a339-36cf-4937-af08-41751becbd81" providerId="ADAL" clId="{87AC3309-0B11-448B-A5AD-9B20C3666413}" dt="2026-04-30T12:42:00.641" v="1727" actId="700"/>
          <ac:spMkLst>
            <pc:docMk/>
            <pc:sldMk cId="1131012595" sldId="258"/>
            <ac:spMk id="3" creationId="{171EB848-5ED9-DC9F-3EBA-A1C19EFCE11B}"/>
          </ac:spMkLst>
        </pc:spChg>
        <pc:spChg chg="add mod ord">
          <ac:chgData name="Daphne Economou" userId="d065a339-36cf-4937-af08-41751becbd81" providerId="ADAL" clId="{87AC3309-0B11-448B-A5AD-9B20C3666413}" dt="2026-04-30T12:42:00.646" v="1728" actId="27636"/>
          <ac:spMkLst>
            <pc:docMk/>
            <pc:sldMk cId="1131012595" sldId="258"/>
            <ac:spMk id="4" creationId="{ECFBF7B7-3E1A-B3CE-47E0-5CE2C1CB2338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42:05.542" v="1729" actId="700"/>
        <pc:sldMkLst>
          <pc:docMk/>
          <pc:sldMk cId="1432168021" sldId="259"/>
        </pc:sldMkLst>
        <pc:spChg chg="add mod ord">
          <ac:chgData name="Daphne Economou" userId="d065a339-36cf-4937-af08-41751becbd81" providerId="ADAL" clId="{87AC3309-0B11-448B-A5AD-9B20C3666413}" dt="2026-04-30T12:42:05.542" v="1729" actId="700"/>
          <ac:spMkLst>
            <pc:docMk/>
            <pc:sldMk cId="1432168021" sldId="259"/>
            <ac:spMk id="2" creationId="{60102B89-F348-4D04-5E9E-F5B3224B7E03}"/>
          </ac:spMkLst>
        </pc:spChg>
        <pc:spChg chg="mod ord">
          <ac:chgData name="Daphne Economou" userId="d065a339-36cf-4937-af08-41751becbd81" providerId="ADAL" clId="{87AC3309-0B11-448B-A5AD-9B20C3666413}" dt="2026-04-30T12:42:05.542" v="1729" actId="700"/>
          <ac:spMkLst>
            <pc:docMk/>
            <pc:sldMk cId="1432168021" sldId="259"/>
            <ac:spMk id="3" creationId="{F2828FF1-1C67-CF40-27BA-E70FD350B86E}"/>
          </ac:spMkLst>
        </pc:spChg>
        <pc:spChg chg="add mod ord">
          <ac:chgData name="Daphne Economou" userId="d065a339-36cf-4937-af08-41751becbd81" providerId="ADAL" clId="{87AC3309-0B11-448B-A5AD-9B20C3666413}" dt="2026-04-30T12:42:05.542" v="1729" actId="700"/>
          <ac:spMkLst>
            <pc:docMk/>
            <pc:sldMk cId="1432168021" sldId="259"/>
            <ac:spMk id="4" creationId="{A58DA9C3-1A65-B153-298B-4C518DA23F33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17:42.078" v="1546" actId="700"/>
        <pc:sldMkLst>
          <pc:docMk/>
          <pc:sldMk cId="2982716262" sldId="260"/>
        </pc:sldMkLst>
        <pc:spChg chg="mod ord">
          <ac:chgData name="Daphne Economou" userId="d065a339-36cf-4937-af08-41751becbd81" providerId="ADAL" clId="{87AC3309-0B11-448B-A5AD-9B20C3666413}" dt="2026-04-30T12:17:42.078" v="1546" actId="700"/>
          <ac:spMkLst>
            <pc:docMk/>
            <pc:sldMk cId="2982716262" sldId="260"/>
            <ac:spMk id="3" creationId="{9DF3AA33-F795-0FB6-0BAE-40AEB2ADB6E9}"/>
          </ac:spMkLst>
        </pc:spChg>
        <pc:spChg chg="add mod ord">
          <ac:chgData name="Daphne Economou" userId="d065a339-36cf-4937-af08-41751becbd81" providerId="ADAL" clId="{87AC3309-0B11-448B-A5AD-9B20C3666413}" dt="2026-04-30T12:17:42.078" v="1546" actId="700"/>
          <ac:spMkLst>
            <pc:docMk/>
            <pc:sldMk cId="2982716262" sldId="260"/>
            <ac:spMk id="5" creationId="{EAC8DE82-36D9-77FC-CAB3-0F674042D20F}"/>
          </ac:spMkLst>
        </pc:spChg>
        <pc:spChg chg="add mod ord">
          <ac:chgData name="Daphne Economou" userId="d065a339-36cf-4937-af08-41751becbd81" providerId="ADAL" clId="{87AC3309-0B11-448B-A5AD-9B20C3666413}" dt="2026-04-30T12:17:42.078" v="1546" actId="700"/>
          <ac:spMkLst>
            <pc:docMk/>
            <pc:sldMk cId="2982716262" sldId="260"/>
            <ac:spMk id="6" creationId="{2CB12AE5-C49D-5B33-C40B-D3A725E1E1C1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17:46.964" v="1548" actId="700"/>
        <pc:sldMkLst>
          <pc:docMk/>
          <pc:sldMk cId="3642393210" sldId="261"/>
        </pc:sldMkLst>
        <pc:spChg chg="mod ord">
          <ac:chgData name="Daphne Economou" userId="d065a339-36cf-4937-af08-41751becbd81" providerId="ADAL" clId="{87AC3309-0B11-448B-A5AD-9B20C3666413}" dt="2026-04-30T12:17:46.964" v="1548" actId="700"/>
          <ac:spMkLst>
            <pc:docMk/>
            <pc:sldMk cId="3642393210" sldId="261"/>
            <ac:spMk id="3" creationId="{69E42ABB-6793-FF8E-0AF8-1DF1343C8197}"/>
          </ac:spMkLst>
        </pc:spChg>
        <pc:spChg chg="add mod ord">
          <ac:chgData name="Daphne Economou" userId="d065a339-36cf-4937-af08-41751becbd81" providerId="ADAL" clId="{87AC3309-0B11-448B-A5AD-9B20C3666413}" dt="2026-04-30T12:17:46.964" v="1548" actId="700"/>
          <ac:spMkLst>
            <pc:docMk/>
            <pc:sldMk cId="3642393210" sldId="261"/>
            <ac:spMk id="5" creationId="{662294A6-907A-EA5B-E3D4-64CB1C024A83}"/>
          </ac:spMkLst>
        </pc:spChg>
        <pc:spChg chg="add mod">
          <ac:chgData name="Daphne Economou" userId="d065a339-36cf-4937-af08-41751becbd81" providerId="ADAL" clId="{87AC3309-0B11-448B-A5AD-9B20C3666413}" dt="2026-04-30T12:17:46.964" v="1548" actId="700"/>
          <ac:spMkLst>
            <pc:docMk/>
            <pc:sldMk cId="3642393210" sldId="261"/>
            <ac:spMk id="6" creationId="{0E4D9366-32AA-B324-CA41-55350B2CBF60}"/>
          </ac:spMkLst>
        </pc:spChg>
      </pc:sldChg>
      <pc:sldChg chg="addSp delSp modSp new mod chgLayout">
        <pc:chgData name="Daphne Economou" userId="d065a339-36cf-4937-af08-41751becbd81" providerId="ADAL" clId="{87AC3309-0B11-448B-A5AD-9B20C3666413}" dt="2026-04-30T12:17:51.792" v="1551" actId="27636"/>
        <pc:sldMkLst>
          <pc:docMk/>
          <pc:sldMk cId="590772000" sldId="262"/>
        </pc:sldMkLst>
        <pc:spChg chg="add mod ord">
          <ac:chgData name="Daphne Economou" userId="d065a339-36cf-4937-af08-41751becbd81" providerId="ADAL" clId="{87AC3309-0B11-448B-A5AD-9B20C3666413}" dt="2026-04-30T12:17:51.786" v="1550" actId="700"/>
          <ac:spMkLst>
            <pc:docMk/>
            <pc:sldMk cId="590772000" sldId="262"/>
            <ac:spMk id="4" creationId="{0457DADF-D9C2-C90B-C8F1-C33EDA8363C1}"/>
          </ac:spMkLst>
        </pc:spChg>
        <pc:spChg chg="add mod ord">
          <ac:chgData name="Daphne Economou" userId="d065a339-36cf-4937-af08-41751becbd81" providerId="ADAL" clId="{87AC3309-0B11-448B-A5AD-9B20C3666413}" dt="2026-04-30T12:17:51.786" v="1550" actId="700"/>
          <ac:spMkLst>
            <pc:docMk/>
            <pc:sldMk cId="590772000" sldId="262"/>
            <ac:spMk id="5" creationId="{B3191FB8-A5B4-1CB0-1527-22A67493D314}"/>
          </ac:spMkLst>
        </pc:spChg>
        <pc:spChg chg="add mod ord">
          <ac:chgData name="Daphne Economou" userId="d065a339-36cf-4937-af08-41751becbd81" providerId="ADAL" clId="{87AC3309-0B11-448B-A5AD-9B20C3666413}" dt="2026-04-30T12:17:51.792" v="1551" actId="27636"/>
          <ac:spMkLst>
            <pc:docMk/>
            <pc:sldMk cId="590772000" sldId="262"/>
            <ac:spMk id="6" creationId="{9BC0AA28-831F-0529-79AF-291F1B71465F}"/>
          </ac:spMkLst>
        </pc:spChg>
      </pc:sldChg>
      <pc:sldChg chg="addSp delSp modSp new mod chgLayout">
        <pc:chgData name="Daphne Economou" userId="d065a339-36cf-4937-af08-41751becbd81" providerId="ADAL" clId="{87AC3309-0B11-448B-A5AD-9B20C3666413}" dt="2026-04-30T12:30:30.458" v="1601" actId="700"/>
        <pc:sldMkLst>
          <pc:docMk/>
          <pc:sldMk cId="654287916" sldId="263"/>
        </pc:sldMkLst>
        <pc:spChg chg="add mod ord">
          <ac:chgData name="Daphne Economou" userId="d065a339-36cf-4937-af08-41751becbd81" providerId="ADAL" clId="{87AC3309-0B11-448B-A5AD-9B20C3666413}" dt="2026-04-30T12:30:30.458" v="1601" actId="700"/>
          <ac:spMkLst>
            <pc:docMk/>
            <pc:sldMk cId="654287916" sldId="263"/>
            <ac:spMk id="2" creationId="{16C604B3-D4B7-94BE-C0CD-E65B11CBD33A}"/>
          </ac:spMkLst>
        </pc:spChg>
        <pc:spChg chg="add mod ord">
          <ac:chgData name="Daphne Economou" userId="d065a339-36cf-4937-af08-41751becbd81" providerId="ADAL" clId="{87AC3309-0B11-448B-A5AD-9B20C3666413}" dt="2026-04-30T12:30:30.458" v="1601" actId="700"/>
          <ac:spMkLst>
            <pc:docMk/>
            <pc:sldMk cId="654287916" sldId="263"/>
            <ac:spMk id="3" creationId="{82FE5301-B604-9AAB-1C29-99DDBE0A2ADC}"/>
          </ac:spMkLst>
        </pc:spChg>
        <pc:spChg chg="add mod ord">
          <ac:chgData name="Daphne Economou" userId="d065a339-36cf-4937-af08-41751becbd81" providerId="ADAL" clId="{87AC3309-0B11-448B-A5AD-9B20C3666413}" dt="2026-04-30T12:30:30.458" v="1601" actId="700"/>
          <ac:spMkLst>
            <pc:docMk/>
            <pc:sldMk cId="654287916" sldId="263"/>
            <ac:spMk id="4" creationId="{CBC973E4-CCDE-3BC7-93F8-C993AAA09783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18:01.013" v="1555" actId="700"/>
        <pc:sldMkLst>
          <pc:docMk/>
          <pc:sldMk cId="2117484868" sldId="264"/>
        </pc:sldMkLst>
        <pc:spChg chg="mod ord">
          <ac:chgData name="Daphne Economou" userId="d065a339-36cf-4937-af08-41751becbd81" providerId="ADAL" clId="{87AC3309-0B11-448B-A5AD-9B20C3666413}" dt="2026-04-30T12:18:01.013" v="1555" actId="700"/>
          <ac:spMkLst>
            <pc:docMk/>
            <pc:sldMk cId="2117484868" sldId="264"/>
            <ac:spMk id="3" creationId="{3DC3017E-710B-B0CC-A61F-014A7E2BA527}"/>
          </ac:spMkLst>
        </pc:spChg>
        <pc:spChg chg="add mod ord">
          <ac:chgData name="Daphne Economou" userId="d065a339-36cf-4937-af08-41751becbd81" providerId="ADAL" clId="{87AC3309-0B11-448B-A5AD-9B20C3666413}" dt="2026-04-30T12:18:01.013" v="1555" actId="700"/>
          <ac:spMkLst>
            <pc:docMk/>
            <pc:sldMk cId="2117484868" sldId="264"/>
            <ac:spMk id="5" creationId="{C608116C-EAA0-E3BD-BA85-B102191E8819}"/>
          </ac:spMkLst>
        </pc:spChg>
        <pc:spChg chg="add mod ord">
          <ac:chgData name="Daphne Economou" userId="d065a339-36cf-4937-af08-41751becbd81" providerId="ADAL" clId="{87AC3309-0B11-448B-A5AD-9B20C3666413}" dt="2026-04-30T12:18:01.013" v="1555" actId="700"/>
          <ac:spMkLst>
            <pc:docMk/>
            <pc:sldMk cId="2117484868" sldId="264"/>
            <ac:spMk id="6" creationId="{8F391B25-70B3-B5C2-EB44-5F4BD0EA7A8D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18:05.620" v="1557" actId="700"/>
        <pc:sldMkLst>
          <pc:docMk/>
          <pc:sldMk cId="1229275865" sldId="265"/>
        </pc:sldMkLst>
        <pc:spChg chg="mod ord">
          <ac:chgData name="Daphne Economou" userId="d065a339-36cf-4937-af08-41751becbd81" providerId="ADAL" clId="{87AC3309-0B11-448B-A5AD-9B20C3666413}" dt="2026-04-30T12:18:05.620" v="1557" actId="700"/>
          <ac:spMkLst>
            <pc:docMk/>
            <pc:sldMk cId="1229275865" sldId="265"/>
            <ac:spMk id="3" creationId="{11A52D96-3090-F019-C6EC-7BA5BC12E581}"/>
          </ac:spMkLst>
        </pc:spChg>
        <pc:spChg chg="add mod ord">
          <ac:chgData name="Daphne Economou" userId="d065a339-36cf-4937-af08-41751becbd81" providerId="ADAL" clId="{87AC3309-0B11-448B-A5AD-9B20C3666413}" dt="2026-04-30T12:18:05.620" v="1557" actId="700"/>
          <ac:spMkLst>
            <pc:docMk/>
            <pc:sldMk cId="1229275865" sldId="265"/>
            <ac:spMk id="5" creationId="{F2DA23FF-1714-8B54-4C81-E79C7F95209C}"/>
          </ac:spMkLst>
        </pc:spChg>
        <pc:spChg chg="add mod ord">
          <ac:chgData name="Daphne Economou" userId="d065a339-36cf-4937-af08-41751becbd81" providerId="ADAL" clId="{87AC3309-0B11-448B-A5AD-9B20C3666413}" dt="2026-04-30T12:18:05.620" v="1557" actId="700"/>
          <ac:spMkLst>
            <pc:docMk/>
            <pc:sldMk cId="1229275865" sldId="265"/>
            <ac:spMk id="6" creationId="{91239E60-DA48-B865-9653-4781714A25B0}"/>
          </ac:spMkLst>
        </pc:spChg>
      </pc:sldChg>
      <pc:sldChg chg="addSp delSp modSp new mod ord modClrScheme chgLayout">
        <pc:chgData name="Daphne Economou" userId="d065a339-36cf-4937-af08-41751becbd81" providerId="ADAL" clId="{87AC3309-0B11-448B-A5AD-9B20C3666413}" dt="2026-04-30T12:21:30.751" v="1582" actId="700"/>
        <pc:sldMkLst>
          <pc:docMk/>
          <pc:sldMk cId="1646123939" sldId="266"/>
        </pc:sldMkLst>
        <pc:spChg chg="add mod ord">
          <ac:chgData name="Daphne Economou" userId="d065a339-36cf-4937-af08-41751becbd81" providerId="ADAL" clId="{87AC3309-0B11-448B-A5AD-9B20C3666413}" dt="2026-04-30T12:21:30.751" v="1582" actId="700"/>
          <ac:spMkLst>
            <pc:docMk/>
            <pc:sldMk cId="1646123939" sldId="266"/>
            <ac:spMk id="8" creationId="{FF4FAD9E-B98E-33A6-AF6F-137AC2BA01A2}"/>
          </ac:spMkLst>
        </pc:spChg>
        <pc:spChg chg="add mod ord">
          <ac:chgData name="Daphne Economou" userId="d065a339-36cf-4937-af08-41751becbd81" providerId="ADAL" clId="{87AC3309-0B11-448B-A5AD-9B20C3666413}" dt="2026-04-30T12:21:30.751" v="1582" actId="700"/>
          <ac:spMkLst>
            <pc:docMk/>
            <pc:sldMk cId="1646123939" sldId="266"/>
            <ac:spMk id="9" creationId="{A3735295-31BF-1057-E5A2-3D60656A46D4}"/>
          </ac:spMkLst>
        </pc:spChg>
        <pc:spChg chg="add mod ord">
          <ac:chgData name="Daphne Economou" userId="d065a339-36cf-4937-af08-41751becbd81" providerId="ADAL" clId="{87AC3309-0B11-448B-A5AD-9B20C3666413}" dt="2026-04-30T12:21:30.751" v="1582" actId="700"/>
          <ac:spMkLst>
            <pc:docMk/>
            <pc:sldMk cId="1646123939" sldId="266"/>
            <ac:spMk id="10" creationId="{7B9C7B9B-4F6C-2BD9-0E00-F52AB74AA07C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4-30T12:21:45.048" v="1586" actId="700"/>
        <pc:sldMkLst>
          <pc:docMk/>
          <pc:sldMk cId="3365642187" sldId="267"/>
        </pc:sldMkLst>
        <pc:spChg chg="add mod ord">
          <ac:chgData name="Daphne Economou" userId="d065a339-36cf-4937-af08-41751becbd81" providerId="ADAL" clId="{87AC3309-0B11-448B-A5AD-9B20C3666413}" dt="2026-04-30T12:21:45.048" v="1586" actId="700"/>
          <ac:spMkLst>
            <pc:docMk/>
            <pc:sldMk cId="3365642187" sldId="267"/>
            <ac:spMk id="13" creationId="{2CCE2055-3FC6-4C7F-501C-426F55F52A9E}"/>
          </ac:spMkLst>
        </pc:spChg>
        <pc:spChg chg="add mod ord">
          <ac:chgData name="Daphne Economou" userId="d065a339-36cf-4937-af08-41751becbd81" providerId="ADAL" clId="{87AC3309-0B11-448B-A5AD-9B20C3666413}" dt="2026-04-30T12:21:45.048" v="1586" actId="700"/>
          <ac:spMkLst>
            <pc:docMk/>
            <pc:sldMk cId="3365642187" sldId="267"/>
            <ac:spMk id="14" creationId="{A1F58A2B-12AE-01C3-FE6E-48A2CCEDB3B4}"/>
          </ac:spMkLst>
        </pc:spChg>
        <pc:spChg chg="add mod ord">
          <ac:chgData name="Daphne Economou" userId="d065a339-36cf-4937-af08-41751becbd81" providerId="ADAL" clId="{87AC3309-0B11-448B-A5AD-9B20C3666413}" dt="2026-04-30T12:21:45.048" v="1586" actId="700"/>
          <ac:spMkLst>
            <pc:docMk/>
            <pc:sldMk cId="3365642187" sldId="267"/>
            <ac:spMk id="15" creationId="{B42721DC-1CD4-4D31-EFF8-671467A114B4}"/>
          </ac:spMkLst>
        </pc:spChg>
      </pc:sldChg>
      <pc:sldChg chg="addSp delSp modSp new mod modClrScheme chgLayout">
        <pc:chgData name="Daphne Economou" userId="d065a339-36cf-4937-af08-41751becbd81" providerId="ADAL" clId="{87AC3309-0B11-448B-A5AD-9B20C3666413}" dt="2026-05-01T12:08:49.761" v="1735" actId="20577"/>
        <pc:sldMkLst>
          <pc:docMk/>
          <pc:sldMk cId="196797412" sldId="268"/>
        </pc:sldMkLst>
        <pc:spChg chg="add mod">
          <ac:chgData name="Daphne Economou" userId="d065a339-36cf-4937-af08-41751becbd81" providerId="ADAL" clId="{87AC3309-0B11-448B-A5AD-9B20C3666413}" dt="2026-05-01T12:08:49.761" v="1735" actId="20577"/>
          <ac:spMkLst>
            <pc:docMk/>
            <pc:sldMk cId="196797412" sldId="268"/>
            <ac:spMk id="2" creationId="{9F0B6EC9-476A-C9C6-D494-5A272E080133}"/>
          </ac:spMkLst>
        </pc:spChg>
        <pc:spChg chg="add mod ord">
          <ac:chgData name="Daphne Economou" userId="d065a339-36cf-4937-af08-41751becbd81" providerId="ADAL" clId="{87AC3309-0B11-448B-A5AD-9B20C3666413}" dt="2026-04-30T12:37:57.018" v="1716" actId="403"/>
          <ac:spMkLst>
            <pc:docMk/>
            <pc:sldMk cId="196797412" sldId="268"/>
            <ac:spMk id="4" creationId="{2B8CE625-8C42-1EC0-763F-D3D9AE3D1760}"/>
          </ac:spMkLst>
        </pc:spChg>
      </pc:sldChg>
      <pc:sldChg chg="addSp modSp new mod">
        <pc:chgData name="Daphne Economou" userId="d065a339-36cf-4937-af08-41751becbd81" providerId="ADAL" clId="{87AC3309-0B11-448B-A5AD-9B20C3666413}" dt="2026-04-30T12:37:47.630" v="1712" actId="20577"/>
        <pc:sldMkLst>
          <pc:docMk/>
          <pc:sldMk cId="4133065173" sldId="269"/>
        </pc:sldMkLst>
        <pc:spChg chg="mod">
          <ac:chgData name="Daphne Economou" userId="d065a339-36cf-4937-af08-41751becbd81" providerId="ADAL" clId="{87AC3309-0B11-448B-A5AD-9B20C3666413}" dt="2026-04-30T12:37:47.630" v="1712" actId="20577"/>
          <ac:spMkLst>
            <pc:docMk/>
            <pc:sldMk cId="4133065173" sldId="269"/>
            <ac:spMk id="2" creationId="{F220550D-8F68-B173-2D66-3FE428DADE01}"/>
          </ac:spMkLst>
        </pc:spChg>
        <pc:spChg chg="add mod">
          <ac:chgData name="Daphne Economou" userId="d065a339-36cf-4937-af08-41751becbd81" providerId="ADAL" clId="{87AC3309-0B11-448B-A5AD-9B20C3666413}" dt="2026-04-30T12:37:08.206" v="1689" actId="255"/>
          <ac:spMkLst>
            <pc:docMk/>
            <pc:sldMk cId="4133065173" sldId="269"/>
            <ac:spMk id="3" creationId="{AAED8E2F-7F4A-DA14-29E8-982524E614B5}"/>
          </ac:spMkLst>
        </pc:spChg>
      </pc:sldChg>
      <pc:sldMasterChg chg="addSp delSp modSp mod setBg addSldLayout modSldLayout sldLayoutOrd">
        <pc:chgData name="Daphne Economou" userId="d065a339-36cf-4937-af08-41751becbd81" providerId="ADAL" clId="{87AC3309-0B11-448B-A5AD-9B20C3666413}" dt="2026-05-06T14:08:55.682" v="2395"/>
        <pc:sldMasterMkLst>
          <pc:docMk/>
          <pc:sldMasterMk cId="1788353970" sldId="2147483648"/>
        </pc:sldMasterMkLst>
        <pc:spChg chg="mod">
          <ac:chgData name="Daphne Economou" userId="d065a339-36cf-4937-af08-41751becbd81" providerId="ADAL" clId="{87AC3309-0B11-448B-A5AD-9B20C3666413}" dt="2026-04-29T22:40:57.996" v="672" actId="404"/>
          <ac:spMkLst>
            <pc:docMk/>
            <pc:sldMasterMk cId="1788353970" sldId="2147483648"/>
            <ac:spMk id="2" creationId="{9198F9AA-2C87-421D-97C1-B4248DFDC2C2}"/>
          </ac:spMkLst>
        </pc:spChg>
        <pc:spChg chg="mod">
          <ac:chgData name="Daphne Economou" userId="d065a339-36cf-4937-af08-41751becbd81" providerId="ADAL" clId="{87AC3309-0B11-448B-A5AD-9B20C3666413}" dt="2026-04-29T22:42:00.382" v="676" actId="14100"/>
          <ac:spMkLst>
            <pc:docMk/>
            <pc:sldMasterMk cId="1788353970" sldId="2147483648"/>
            <ac:spMk id="3" creationId="{AE98FC63-C8D2-4CE6-A3F1-EE8ED24590C4}"/>
          </ac:spMkLst>
        </pc:spChg>
        <pc:spChg chg="add mod">
          <ac:chgData name="Daphne Economou" userId="d065a339-36cf-4937-af08-41751becbd81" providerId="ADAL" clId="{87AC3309-0B11-448B-A5AD-9B20C3666413}" dt="2026-04-29T22:40:39.605" v="667" actId="242"/>
          <ac:spMkLst>
            <pc:docMk/>
            <pc:sldMasterMk cId="1788353970" sldId="2147483648"/>
            <ac:spMk id="14" creationId="{FC2CF7A3-2A73-C82C-14D7-0AE8E1D6F86F}"/>
          </ac:spMkLst>
        </pc:spChg>
        <pc:sldLayoutChg chg="addSp delSp modSp mod">
          <pc:chgData name="Daphne Economou" userId="d065a339-36cf-4937-af08-41751becbd81" providerId="ADAL" clId="{87AC3309-0B11-448B-A5AD-9B20C3666413}" dt="2026-05-06T13:58:14.702" v="2263" actId="29295"/>
          <pc:sldLayoutMkLst>
            <pc:docMk/>
            <pc:sldMasterMk cId="1788353970" sldId="2147483648"/>
            <pc:sldLayoutMk cId="1549363253" sldId="2147483670"/>
          </pc:sldLayoutMkLst>
          <pc:spChg chg="add mod ord">
            <ac:chgData name="Daphne Economou" userId="d065a339-36cf-4937-af08-41751becbd81" providerId="ADAL" clId="{87AC3309-0B11-448B-A5AD-9B20C3666413}" dt="2026-04-30T12:04:50.304" v="1385" actId="20577"/>
            <ac:spMkLst>
              <pc:docMk/>
              <pc:sldMasterMk cId="1788353970" sldId="2147483648"/>
              <pc:sldLayoutMk cId="1549363253" sldId="2147483670"/>
              <ac:spMk id="9" creationId="{8D75C968-8CB8-FE91-AF77-6649A333F07D}"/>
            </ac:spMkLst>
          </pc:spChg>
          <pc:spChg chg="add mod">
            <ac:chgData name="Daphne Economou" userId="d065a339-36cf-4937-af08-41751becbd81" providerId="ADAL" clId="{87AC3309-0B11-448B-A5AD-9B20C3666413}" dt="2026-04-29T22:22:50.079" v="419" actId="1076"/>
            <ac:spMkLst>
              <pc:docMk/>
              <pc:sldMasterMk cId="1788353970" sldId="2147483648"/>
              <pc:sldLayoutMk cId="1549363253" sldId="2147483670"/>
              <ac:spMk id="18" creationId="{404C68F8-2C97-7B4A-3F9B-6AD019F1FFFE}"/>
            </ac:spMkLst>
          </pc:spChg>
          <pc:spChg chg="add mod">
            <ac:chgData name="Daphne Economou" userId="d065a339-36cf-4937-af08-41751becbd81" providerId="ADAL" clId="{87AC3309-0B11-448B-A5AD-9B20C3666413}" dt="2026-04-29T22:30:36.048" v="569" actId="1035"/>
            <ac:spMkLst>
              <pc:docMk/>
              <pc:sldMasterMk cId="1788353970" sldId="2147483648"/>
              <pc:sldLayoutMk cId="1549363253" sldId="2147483670"/>
              <ac:spMk id="19" creationId="{572D0F33-624E-AE94-A8B1-F63144CD6451}"/>
            </ac:spMkLst>
          </pc:spChg>
          <pc:spChg chg="add mod">
            <ac:chgData name="Daphne Economou" userId="d065a339-36cf-4937-af08-41751becbd81" providerId="ADAL" clId="{87AC3309-0B11-448B-A5AD-9B20C3666413}" dt="2026-04-29T22:30:06.480" v="535" actId="1076"/>
            <ac:spMkLst>
              <pc:docMk/>
              <pc:sldMasterMk cId="1788353970" sldId="2147483648"/>
              <pc:sldLayoutMk cId="1549363253" sldId="2147483670"/>
              <ac:spMk id="23" creationId="{961AEED4-EE2F-5706-6F71-DA84EA6599A9}"/>
            </ac:spMkLst>
          </pc:spChg>
          <pc:spChg chg="add mod">
            <ac:chgData name="Daphne Economou" userId="d065a339-36cf-4937-af08-41751becbd81" providerId="ADAL" clId="{87AC3309-0B11-448B-A5AD-9B20C3666413}" dt="2026-04-29T22:45:38.961" v="694"/>
            <ac:spMkLst>
              <pc:docMk/>
              <pc:sldMasterMk cId="1788353970" sldId="2147483648"/>
              <pc:sldLayoutMk cId="1549363253" sldId="2147483670"/>
              <ac:spMk id="25" creationId="{C6B13C14-190F-4EDA-8F9F-7F35B808FBDC}"/>
            </ac:spMkLst>
          </pc:spChg>
          <pc:spChg chg="add mod">
            <ac:chgData name="Daphne Economou" userId="d065a339-36cf-4937-af08-41751becbd81" providerId="ADAL" clId="{87AC3309-0B11-448B-A5AD-9B20C3666413}" dt="2026-04-29T22:45:38.961" v="694"/>
            <ac:spMkLst>
              <pc:docMk/>
              <pc:sldMasterMk cId="1788353970" sldId="2147483648"/>
              <pc:sldLayoutMk cId="1549363253" sldId="2147483670"/>
              <ac:spMk id="26" creationId="{B184A279-B51E-8C9E-E3CC-100ED664AB26}"/>
            </ac:spMkLst>
          </pc:spChg>
          <pc:picChg chg="add mod ord">
            <ac:chgData name="Daphne Economou" userId="d065a339-36cf-4937-af08-41751becbd81" providerId="ADAL" clId="{87AC3309-0B11-448B-A5AD-9B20C3666413}" dt="2026-05-06T13:54:29.187" v="2220" actId="1037"/>
            <ac:picMkLst>
              <pc:docMk/>
              <pc:sldMasterMk cId="1788353970" sldId="2147483648"/>
              <pc:sldLayoutMk cId="1549363253" sldId="2147483670"/>
              <ac:picMk id="3" creationId="{17AE9A27-BE8D-A7F9-7A57-AB0013FC419B}"/>
            </ac:picMkLst>
          </pc:picChg>
          <pc:picChg chg="add del mod ord">
            <ac:chgData name="Daphne Economou" userId="d065a339-36cf-4937-af08-41751becbd81" providerId="ADAL" clId="{87AC3309-0B11-448B-A5AD-9B20C3666413}" dt="2026-05-06T13:55:51.947" v="2231" actId="478"/>
            <ac:picMkLst>
              <pc:docMk/>
              <pc:sldMasterMk cId="1788353970" sldId="2147483648"/>
              <pc:sldLayoutMk cId="1549363253" sldId="2147483670"/>
              <ac:picMk id="5" creationId="{271D81BF-4375-B974-3BF4-1D8D21842194}"/>
            </ac:picMkLst>
          </pc:picChg>
          <pc:picChg chg="add mod ord">
            <ac:chgData name="Daphne Economou" userId="d065a339-36cf-4937-af08-41751becbd81" providerId="ADAL" clId="{87AC3309-0B11-448B-A5AD-9B20C3666413}" dt="2026-05-06T13:58:14.702" v="2263" actId="29295"/>
            <ac:picMkLst>
              <pc:docMk/>
              <pc:sldMasterMk cId="1788353970" sldId="2147483648"/>
              <pc:sldLayoutMk cId="1549363253" sldId="2147483670"/>
              <ac:picMk id="7" creationId="{08380D7A-32F6-B29A-B9BE-967E6C41573D}"/>
            </ac:picMkLst>
          </pc:picChg>
          <pc:picChg chg="add del mod">
            <ac:chgData name="Daphne Economou" userId="d065a339-36cf-4937-af08-41751becbd81" providerId="ADAL" clId="{87AC3309-0B11-448B-A5AD-9B20C3666413}" dt="2026-05-06T13:54:26.759" v="2216" actId="478"/>
            <ac:picMkLst>
              <pc:docMk/>
              <pc:sldMasterMk cId="1788353970" sldId="2147483648"/>
              <pc:sldLayoutMk cId="1549363253" sldId="2147483670"/>
              <ac:picMk id="8" creationId="{0A02CD8A-EEA7-E282-3F35-C87C990A0BD2}"/>
            </ac:picMkLst>
          </pc:picChg>
          <pc:picChg chg="add del mod">
            <ac:chgData name="Daphne Economou" userId="d065a339-36cf-4937-af08-41751becbd81" providerId="ADAL" clId="{87AC3309-0B11-448B-A5AD-9B20C3666413}" dt="2026-05-06T13:58:01.634" v="2238" actId="478"/>
            <ac:picMkLst>
              <pc:docMk/>
              <pc:sldMasterMk cId="1788353970" sldId="2147483648"/>
              <pc:sldLayoutMk cId="1549363253" sldId="2147483670"/>
              <ac:picMk id="10" creationId="{42A89324-26E9-51EA-3A6E-86BC6E649F65}"/>
            </ac:picMkLst>
          </pc:picChg>
          <pc:picChg chg="add mod">
            <ac:chgData name="Daphne Economou" userId="d065a339-36cf-4937-af08-41751becbd81" providerId="ADAL" clId="{87AC3309-0B11-448B-A5AD-9B20C3666413}" dt="2026-04-29T22:43:08.391" v="690" actId="1036"/>
            <ac:picMkLst>
              <pc:docMk/>
              <pc:sldMasterMk cId="1788353970" sldId="2147483648"/>
              <pc:sldLayoutMk cId="1549363253" sldId="2147483670"/>
              <ac:picMk id="13" creationId="{404B2D7E-335C-EB2E-0D15-C477688C5AE7}"/>
            </ac:picMkLst>
          </pc:picChg>
          <pc:picChg chg="add mod">
            <ac:chgData name="Daphne Economou" userId="d065a339-36cf-4937-af08-41751becbd81" providerId="ADAL" clId="{87AC3309-0B11-448B-A5AD-9B20C3666413}" dt="2026-04-29T22:45:38.961" v="694"/>
            <ac:picMkLst>
              <pc:docMk/>
              <pc:sldMasterMk cId="1788353970" sldId="2147483648"/>
              <pc:sldLayoutMk cId="1549363253" sldId="2147483670"/>
              <ac:picMk id="27" creationId="{EB2E4913-66AB-14D0-073E-7403D2BED8F0}"/>
            </ac:picMkLst>
          </pc:picChg>
          <pc:cxnChg chg="add mod">
            <ac:chgData name="Daphne Economou" userId="d065a339-36cf-4937-af08-41751becbd81" providerId="ADAL" clId="{87AC3309-0B11-448B-A5AD-9B20C3666413}" dt="2026-04-29T22:43:20.858" v="691" actId="13822"/>
            <ac:cxnSpMkLst>
              <pc:docMk/>
              <pc:sldMasterMk cId="1788353970" sldId="2147483648"/>
              <pc:sldLayoutMk cId="1549363253" sldId="2147483670"/>
              <ac:cxnSpMk id="24" creationId="{4CCF690F-0BB5-5700-1FB6-6864C0839BA9}"/>
            </ac:cxnSpMkLst>
          </pc:cxnChg>
        </pc:sldLayoutChg>
        <pc:sldLayoutChg chg="addSp delSp modSp mod setBg">
          <pc:chgData name="Daphne Economou" userId="d065a339-36cf-4937-af08-41751becbd81" providerId="ADAL" clId="{87AC3309-0B11-448B-A5AD-9B20C3666413}" dt="2026-05-06T13:59:19.345" v="2271" actId="14100"/>
          <pc:sldLayoutMkLst>
            <pc:docMk/>
            <pc:sldMasterMk cId="1788353970" sldId="2147483648"/>
            <pc:sldLayoutMk cId="1658207980" sldId="2147483672"/>
          </pc:sldLayoutMkLst>
          <pc:spChg chg="mod">
            <ac:chgData name="Daphne Economou" userId="d065a339-36cf-4937-af08-41751becbd81" providerId="ADAL" clId="{87AC3309-0B11-448B-A5AD-9B20C3666413}" dt="2026-04-29T22:39:51.753" v="655" actId="1076"/>
            <ac:spMkLst>
              <pc:docMk/>
              <pc:sldMasterMk cId="1788353970" sldId="2147483648"/>
              <pc:sldLayoutMk cId="1658207980" sldId="2147483672"/>
              <ac:spMk id="2" creationId="{3CD97974-B93C-4C96-B3F6-F69E3D6DE6CA}"/>
            </ac:spMkLst>
          </pc:spChg>
          <pc:spChg chg="mod ord">
            <ac:chgData name="Daphne Economou" userId="d065a339-36cf-4937-af08-41751becbd81" providerId="ADAL" clId="{87AC3309-0B11-448B-A5AD-9B20C3666413}" dt="2026-04-29T23:01:54.798" v="854" actId="207"/>
            <ac:spMkLst>
              <pc:docMk/>
              <pc:sldMasterMk cId="1788353970" sldId="2147483648"/>
              <pc:sldLayoutMk cId="1658207980" sldId="2147483672"/>
              <ac:spMk id="3" creationId="{8A6FC6F2-80B4-49A7-9448-33FE2DF0E967}"/>
            </ac:spMkLst>
          </pc:spChg>
          <pc:spChg chg="add mod">
            <ac:chgData name="Daphne Economou" userId="d065a339-36cf-4937-af08-41751becbd81" providerId="ADAL" clId="{87AC3309-0B11-448B-A5AD-9B20C3666413}" dt="2026-04-29T22:46:32.569" v="701" actId="1076"/>
            <ac:spMkLst>
              <pc:docMk/>
              <pc:sldMasterMk cId="1788353970" sldId="2147483648"/>
              <pc:sldLayoutMk cId="1658207980" sldId="2147483672"/>
              <ac:spMk id="4" creationId="{C5B0D385-E273-7D79-E19D-D5594E0CCFF6}"/>
            </ac:spMkLst>
          </pc:spChg>
          <pc:spChg chg="add mod">
            <ac:chgData name="Daphne Economou" userId="d065a339-36cf-4937-af08-41751becbd81" providerId="ADAL" clId="{87AC3309-0B11-448B-A5AD-9B20C3666413}" dt="2026-04-29T22:46:18.129" v="698"/>
            <ac:spMkLst>
              <pc:docMk/>
              <pc:sldMasterMk cId="1788353970" sldId="2147483648"/>
              <pc:sldLayoutMk cId="1658207980" sldId="2147483672"/>
              <ac:spMk id="16" creationId="{7C80750B-E199-06D3-73D1-D894978F4965}"/>
            </ac:spMkLst>
          </pc:spChg>
          <pc:spChg chg="add mod">
            <ac:chgData name="Daphne Economou" userId="d065a339-36cf-4937-af08-41751becbd81" providerId="ADAL" clId="{87AC3309-0B11-448B-A5AD-9B20C3666413}" dt="2026-04-29T22:48:11.286" v="720" actId="14100"/>
            <ac:spMkLst>
              <pc:docMk/>
              <pc:sldMasterMk cId="1788353970" sldId="2147483648"/>
              <pc:sldLayoutMk cId="1658207980" sldId="2147483672"/>
              <ac:spMk id="17" creationId="{94924736-13B5-70F2-55A3-6509DA620124}"/>
            </ac:spMkLst>
          </pc:spChg>
          <pc:spChg chg="add mod">
            <ac:chgData name="Daphne Economou" userId="d065a339-36cf-4937-af08-41751becbd81" providerId="ADAL" clId="{87AC3309-0B11-448B-A5AD-9B20C3666413}" dt="2026-04-29T22:49:08.856" v="737" actId="1076"/>
            <ac:spMkLst>
              <pc:docMk/>
              <pc:sldMasterMk cId="1788353970" sldId="2147483648"/>
              <pc:sldLayoutMk cId="1658207980" sldId="2147483672"/>
              <ac:spMk id="19" creationId="{082A1B79-0145-F3DD-1169-43B9A9562A5E}"/>
            </ac:spMkLst>
          </pc:spChg>
          <pc:spChg chg="add mod">
            <ac:chgData name="Daphne Economou" userId="d065a339-36cf-4937-af08-41751becbd81" providerId="ADAL" clId="{87AC3309-0B11-448B-A5AD-9B20C3666413}" dt="2026-04-29T22:48:07.925" v="719" actId="14100"/>
            <ac:spMkLst>
              <pc:docMk/>
              <pc:sldMasterMk cId="1788353970" sldId="2147483648"/>
              <pc:sldLayoutMk cId="1658207980" sldId="2147483672"/>
              <ac:spMk id="20" creationId="{2AB2B7E7-8CC9-1953-5D7F-025623B9A374}"/>
            </ac:spMkLst>
          </pc:spChg>
          <pc:spChg chg="add mod">
            <ac:chgData name="Daphne Economou" userId="d065a339-36cf-4937-af08-41751becbd81" providerId="ADAL" clId="{87AC3309-0B11-448B-A5AD-9B20C3666413}" dt="2026-04-29T22:49:32.878" v="742" actId="1076"/>
            <ac:spMkLst>
              <pc:docMk/>
              <pc:sldMasterMk cId="1788353970" sldId="2147483648"/>
              <pc:sldLayoutMk cId="1658207980" sldId="2147483672"/>
              <ac:spMk id="21" creationId="{A5E2446D-D2B6-9AB4-BC26-C3C382B5DBBC}"/>
            </ac:spMkLst>
          </pc:spChg>
          <pc:spChg chg="add mod ord">
            <ac:chgData name="Daphne Economou" userId="d065a339-36cf-4937-af08-41751becbd81" providerId="ADAL" clId="{87AC3309-0B11-448B-A5AD-9B20C3666413}" dt="2026-04-29T22:51:13.262" v="750" actId="167"/>
            <ac:spMkLst>
              <pc:docMk/>
              <pc:sldMasterMk cId="1788353970" sldId="2147483648"/>
              <pc:sldLayoutMk cId="1658207980" sldId="2147483672"/>
              <ac:spMk id="22" creationId="{5B50819C-4E92-BE6D-85CE-D082974A22E7}"/>
            </ac:spMkLst>
          </pc:spChg>
          <pc:spChg chg="add mod">
            <ac:chgData name="Daphne Economou" userId="d065a339-36cf-4937-af08-41751becbd81" providerId="ADAL" clId="{87AC3309-0B11-448B-A5AD-9B20C3666413}" dt="2026-04-30T12:15:31.619" v="1528" actId="20577"/>
            <ac:spMkLst>
              <pc:docMk/>
              <pc:sldMasterMk cId="1788353970" sldId="2147483648"/>
              <pc:sldLayoutMk cId="1658207980" sldId="2147483672"/>
              <ac:spMk id="26" creationId="{56DF6C0A-2FB8-C88A-739F-7D764F037426}"/>
            </ac:spMkLst>
          </pc:spChg>
          <pc:picChg chg="add del mod ord">
            <ac:chgData name="Daphne Economou" userId="d065a339-36cf-4937-af08-41751becbd81" providerId="ADAL" clId="{87AC3309-0B11-448B-A5AD-9B20C3666413}" dt="2026-05-06T13:59:13.266" v="2270" actId="478"/>
            <ac:picMkLst>
              <pc:docMk/>
              <pc:sldMasterMk cId="1788353970" sldId="2147483648"/>
              <pc:sldLayoutMk cId="1658207980" sldId="2147483672"/>
              <ac:picMk id="6" creationId="{676C6749-1FAE-9514-0715-2D2B489E160F}"/>
            </ac:picMkLst>
          </pc:picChg>
          <pc:picChg chg="add mod ord">
            <ac:chgData name="Daphne Economou" userId="d065a339-36cf-4937-af08-41751becbd81" providerId="ADAL" clId="{87AC3309-0B11-448B-A5AD-9B20C3666413}" dt="2026-05-06T13:59:19.345" v="2271" actId="14100"/>
            <ac:picMkLst>
              <pc:docMk/>
              <pc:sldMasterMk cId="1788353970" sldId="2147483648"/>
              <pc:sldLayoutMk cId="1658207980" sldId="2147483672"/>
              <ac:picMk id="7" creationId="{54570FAC-9086-9B54-0246-BA9DA025B2E3}"/>
            </ac:picMkLst>
          </pc:picChg>
          <pc:picChg chg="add del mod ord">
            <ac:chgData name="Daphne Economou" userId="d065a339-36cf-4937-af08-41751becbd81" providerId="ADAL" clId="{87AC3309-0B11-448B-A5AD-9B20C3666413}" dt="2026-05-06T12:45:03.487" v="1824" actId="478"/>
            <ac:picMkLst>
              <pc:docMk/>
              <pc:sldMasterMk cId="1788353970" sldId="2147483648"/>
              <pc:sldLayoutMk cId="1658207980" sldId="2147483672"/>
              <ac:picMk id="9" creationId="{6C8F2527-35A5-C601-2AD0-B4C8AB5B51EE}"/>
            </ac:picMkLst>
          </pc:picChg>
          <pc:picChg chg="add mod">
            <ac:chgData name="Daphne Economou" userId="d065a339-36cf-4937-af08-41751becbd81" providerId="ADAL" clId="{87AC3309-0B11-448B-A5AD-9B20C3666413}" dt="2026-04-29T22:53:08.022" v="802" actId="1038"/>
            <ac:picMkLst>
              <pc:docMk/>
              <pc:sldMasterMk cId="1788353970" sldId="2147483648"/>
              <pc:sldLayoutMk cId="1658207980" sldId="2147483672"/>
              <ac:picMk id="14" creationId="{DBC46844-AEB8-A423-5944-BB9B05C06380}"/>
            </ac:picMkLst>
          </pc:picChg>
          <pc:picChg chg="add mod">
            <ac:chgData name="Daphne Economou" userId="d065a339-36cf-4937-af08-41751becbd81" providerId="ADAL" clId="{87AC3309-0B11-448B-A5AD-9B20C3666413}" dt="2026-04-29T22:46:18.129" v="698"/>
            <ac:picMkLst>
              <pc:docMk/>
              <pc:sldMasterMk cId="1788353970" sldId="2147483648"/>
              <pc:sldLayoutMk cId="1658207980" sldId="2147483672"/>
              <ac:picMk id="18" creationId="{ECF365D6-050B-7A80-B504-C865E7532A17}"/>
            </ac:picMkLst>
          </pc:picChg>
          <pc:cxnChg chg="add mod">
            <ac:chgData name="Daphne Economou" userId="d065a339-36cf-4937-af08-41751becbd81" providerId="ADAL" clId="{87AC3309-0B11-448B-A5AD-9B20C3666413}" dt="2026-04-29T22:46:18.129" v="698"/>
            <ac:cxnSpMkLst>
              <pc:docMk/>
              <pc:sldMasterMk cId="1788353970" sldId="2147483648"/>
              <pc:sldLayoutMk cId="1658207980" sldId="2147483672"/>
              <ac:cxnSpMk id="15" creationId="{B28F1178-8784-5B07-B744-D72EB4C5C830}"/>
            </ac:cxnSpMkLst>
          </pc:cxnChg>
        </pc:sldLayoutChg>
        <pc:sldLayoutChg chg="addSp delSp modSp mod ord">
          <pc:chgData name="Daphne Economou" userId="d065a339-36cf-4937-af08-41751becbd81" providerId="ADAL" clId="{87AC3309-0B11-448B-A5AD-9B20C3666413}" dt="2026-05-06T14:08:50.950" v="2393" actId="478"/>
          <pc:sldLayoutMkLst>
            <pc:docMk/>
            <pc:sldMasterMk cId="1788353970" sldId="2147483648"/>
            <pc:sldLayoutMk cId="4142638385" sldId="2147483673"/>
          </pc:sldLayoutMkLst>
          <pc:spChg chg="add mod">
            <ac:chgData name="Daphne Economou" userId="d065a339-36cf-4937-af08-41751becbd81" providerId="ADAL" clId="{87AC3309-0B11-448B-A5AD-9B20C3666413}" dt="2026-04-30T12:09:41.227" v="1433"/>
            <ac:spMkLst>
              <pc:docMk/>
              <pc:sldMasterMk cId="1788353970" sldId="2147483648"/>
              <pc:sldLayoutMk cId="4142638385" sldId="2147483673"/>
              <ac:spMk id="7" creationId="{53A317B6-CC7F-ACBC-7B69-70EC3A5023DB}"/>
            </ac:spMkLst>
          </pc:spChg>
          <pc:spChg chg="add mod">
            <ac:chgData name="Daphne Economou" userId="d065a339-36cf-4937-af08-41751becbd81" providerId="ADAL" clId="{87AC3309-0B11-448B-A5AD-9B20C3666413}" dt="2026-04-30T12:09:41.227" v="1433"/>
            <ac:spMkLst>
              <pc:docMk/>
              <pc:sldMasterMk cId="1788353970" sldId="2147483648"/>
              <pc:sldLayoutMk cId="4142638385" sldId="2147483673"/>
              <ac:spMk id="8" creationId="{D2E018D1-3172-4777-52FF-8D74210A47B2}"/>
            </ac:spMkLst>
          </pc:spChg>
          <pc:spChg chg="mod">
            <ac:chgData name="Daphne Economou" userId="d065a339-36cf-4937-af08-41751becbd81" providerId="ADAL" clId="{87AC3309-0B11-448B-A5AD-9B20C3666413}" dt="2026-04-30T12:04:58.442" v="1390" actId="242"/>
            <ac:spMkLst>
              <pc:docMk/>
              <pc:sldMasterMk cId="1788353970" sldId="2147483648"/>
              <pc:sldLayoutMk cId="4142638385" sldId="2147483673"/>
              <ac:spMk id="9" creationId="{8D75C968-8CB8-FE91-AF77-6649A333F07D}"/>
            </ac:spMkLst>
          </pc:spChg>
          <pc:spChg chg="add mod">
            <ac:chgData name="Daphne Economou" userId="d065a339-36cf-4937-af08-41751becbd81" providerId="ADAL" clId="{87AC3309-0B11-448B-A5AD-9B20C3666413}" dt="2026-04-30T12:09:41.227" v="1433"/>
            <ac:spMkLst>
              <pc:docMk/>
              <pc:sldMasterMk cId="1788353970" sldId="2147483648"/>
              <pc:sldLayoutMk cId="4142638385" sldId="2147483673"/>
              <ac:spMk id="14" creationId="{E67A3F5F-28DE-ABCD-4248-F372047A8619}"/>
            </ac:spMkLst>
          </pc:spChg>
          <pc:spChg chg="mod">
            <ac:chgData name="Daphne Economou" userId="d065a339-36cf-4937-af08-41751becbd81" providerId="ADAL" clId="{87AC3309-0B11-448B-A5AD-9B20C3666413}" dt="2026-04-29T22:33:42.455" v="623" actId="20577"/>
            <ac:spMkLst>
              <pc:docMk/>
              <pc:sldMasterMk cId="1788353970" sldId="2147483648"/>
              <pc:sldLayoutMk cId="4142638385" sldId="2147483673"/>
              <ac:spMk id="23" creationId="{961AEED4-EE2F-5706-6F71-DA84EA6599A9}"/>
            </ac:spMkLst>
          </pc:spChg>
          <pc:picChg chg="add del mod">
            <ac:chgData name="Daphne Economou" userId="d065a339-36cf-4937-af08-41751becbd81" providerId="ADAL" clId="{87AC3309-0B11-448B-A5AD-9B20C3666413}" dt="2026-05-06T14:06:37.761" v="2361" actId="478"/>
            <ac:picMkLst>
              <pc:docMk/>
              <pc:sldMasterMk cId="1788353970" sldId="2147483648"/>
              <pc:sldLayoutMk cId="4142638385" sldId="2147483673"/>
              <ac:picMk id="2" creationId="{09728403-DFAB-8515-2662-846142E75D72}"/>
            </ac:picMkLst>
          </pc:picChg>
          <pc:picChg chg="add mod ord">
            <ac:chgData name="Daphne Economou" userId="d065a339-36cf-4937-af08-41751becbd81" providerId="ADAL" clId="{87AC3309-0B11-448B-A5AD-9B20C3666413}" dt="2026-05-06T13:58:23.679" v="2266" actId="167"/>
            <ac:picMkLst>
              <pc:docMk/>
              <pc:sldMasterMk cId="1788353970" sldId="2147483648"/>
              <pc:sldLayoutMk cId="4142638385" sldId="2147483673"/>
              <ac:picMk id="3" creationId="{F13FBB85-8BEB-201D-C8CE-7CF8D843699C}"/>
            </ac:picMkLst>
          </pc:picChg>
          <pc:picChg chg="add del mod">
            <ac:chgData name="Daphne Economou" userId="d065a339-36cf-4937-af08-41751becbd81" providerId="ADAL" clId="{87AC3309-0B11-448B-A5AD-9B20C3666413}" dt="2026-05-06T14:07:30.680" v="2383" actId="478"/>
            <ac:picMkLst>
              <pc:docMk/>
              <pc:sldMasterMk cId="1788353970" sldId="2147483648"/>
              <pc:sldLayoutMk cId="4142638385" sldId="2147483673"/>
              <ac:picMk id="6" creationId="{C573329B-F536-BA3D-9980-F13164C3249D}"/>
            </ac:picMkLst>
          </pc:picChg>
          <pc:picChg chg="del mod">
            <ac:chgData name="Daphne Economou" userId="d065a339-36cf-4937-af08-41751becbd81" providerId="ADAL" clId="{87AC3309-0B11-448B-A5AD-9B20C3666413}" dt="2026-05-06T13:58:20.307" v="2264" actId="478"/>
            <ac:picMkLst>
              <pc:docMk/>
              <pc:sldMasterMk cId="1788353970" sldId="2147483648"/>
              <pc:sldLayoutMk cId="4142638385" sldId="2147483673"/>
              <ac:picMk id="10" creationId="{42A89324-26E9-51EA-3A6E-86BC6E649F65}"/>
            </ac:picMkLst>
          </pc:picChg>
          <pc:picChg chg="add del mod ord">
            <ac:chgData name="Daphne Economou" userId="d065a339-36cf-4937-af08-41751becbd81" providerId="ADAL" clId="{87AC3309-0B11-448B-A5AD-9B20C3666413}" dt="2026-05-06T14:08:50.950" v="2393" actId="478"/>
            <ac:picMkLst>
              <pc:docMk/>
              <pc:sldMasterMk cId="1788353970" sldId="2147483648"/>
              <pc:sldLayoutMk cId="4142638385" sldId="2147483673"/>
              <ac:picMk id="11" creationId="{0339D944-2539-FAB9-CEA7-C6E802536DBF}"/>
            </ac:picMkLst>
          </pc:picChg>
          <pc:picChg chg="add mod">
            <ac:chgData name="Daphne Economou" userId="d065a339-36cf-4937-af08-41751becbd81" providerId="ADAL" clId="{87AC3309-0B11-448B-A5AD-9B20C3666413}" dt="2026-05-06T14:07:30.915" v="2384"/>
            <ac:picMkLst>
              <pc:docMk/>
              <pc:sldMasterMk cId="1788353970" sldId="2147483648"/>
              <pc:sldLayoutMk cId="4142638385" sldId="2147483673"/>
              <ac:picMk id="12" creationId="{28440D66-3B93-51F7-1F58-1B41EFA9AC81}"/>
            </ac:picMkLst>
          </pc:picChg>
          <pc:picChg chg="add mod">
            <ac:chgData name="Daphne Economou" userId="d065a339-36cf-4937-af08-41751becbd81" providerId="ADAL" clId="{87AC3309-0B11-448B-A5AD-9B20C3666413}" dt="2026-04-30T12:09:41.227" v="1433"/>
            <ac:picMkLst>
              <pc:docMk/>
              <pc:sldMasterMk cId="1788353970" sldId="2147483648"/>
              <pc:sldLayoutMk cId="4142638385" sldId="2147483673"/>
              <ac:picMk id="13" creationId="{0B711CED-F59C-E24D-EDE6-595A12E4F30A}"/>
            </ac:picMkLst>
          </pc:picChg>
          <pc:picChg chg="add mod ord">
            <ac:chgData name="Daphne Economou" userId="d065a339-36cf-4937-af08-41751becbd81" providerId="ADAL" clId="{87AC3309-0B11-448B-A5AD-9B20C3666413}" dt="2026-05-06T14:08:49.287" v="2392" actId="167"/>
            <ac:picMkLst>
              <pc:docMk/>
              <pc:sldMasterMk cId="1788353970" sldId="2147483648"/>
              <pc:sldLayoutMk cId="4142638385" sldId="2147483673"/>
              <ac:picMk id="16" creationId="{FDD79BA8-F77D-909E-4DC7-2F8C0F64B1FD}"/>
            </ac:picMkLst>
          </pc:picChg>
          <pc:cxnChg chg="add mod">
            <ac:chgData name="Daphne Economou" userId="d065a339-36cf-4937-af08-41751becbd81" providerId="ADAL" clId="{87AC3309-0B11-448B-A5AD-9B20C3666413}" dt="2026-04-30T12:09:41.227" v="1433"/>
            <ac:cxnSpMkLst>
              <pc:docMk/>
              <pc:sldMasterMk cId="1788353970" sldId="2147483648"/>
              <pc:sldLayoutMk cId="4142638385" sldId="2147483673"/>
              <ac:cxnSpMk id="5" creationId="{97830363-947D-D2A3-D8E1-9ED7A2CF4D85}"/>
            </ac:cxnSpMkLst>
          </pc:cxnChg>
        </pc:sldLayoutChg>
        <pc:sldLayoutChg chg="addSp delSp modSp add mod modTransition setBg">
          <pc:chgData name="Daphne Economou" userId="d065a339-36cf-4937-af08-41751becbd81" providerId="ADAL" clId="{87AC3309-0B11-448B-A5AD-9B20C3666413}" dt="2026-05-06T14:07:27.277" v="2382"/>
          <pc:sldLayoutMkLst>
            <pc:docMk/>
            <pc:sldMasterMk cId="1788353970" sldId="2147483648"/>
            <pc:sldLayoutMk cId="3543145764" sldId="2147483675"/>
          </pc:sldLayoutMkLst>
          <pc:spChg chg="mod ord">
            <ac:chgData name="Daphne Economou" userId="d065a339-36cf-4937-af08-41751becbd81" providerId="ADAL" clId="{87AC3309-0B11-448B-A5AD-9B20C3666413}" dt="2026-04-30T11:51:53.692" v="1285" actId="1076"/>
            <ac:spMkLst>
              <pc:docMk/>
              <pc:sldMasterMk cId="1788353970" sldId="2147483648"/>
              <pc:sldLayoutMk cId="3543145764" sldId="2147483675"/>
              <ac:spMk id="3" creationId="{8A6FC6F2-80B4-49A7-9448-33FE2DF0E967}"/>
            </ac:spMkLst>
          </pc:spChg>
          <pc:spChg chg="mod">
            <ac:chgData name="Daphne Economou" userId="d065a339-36cf-4937-af08-41751becbd81" providerId="ADAL" clId="{87AC3309-0B11-448B-A5AD-9B20C3666413}" dt="2026-04-29T22:52:18.511" v="798" actId="27636"/>
            <ac:spMkLst>
              <pc:docMk/>
              <pc:sldMasterMk cId="1788353970" sldId="2147483648"/>
              <pc:sldLayoutMk cId="3543145764" sldId="2147483675"/>
              <ac:spMk id="19" creationId="{082A1B79-0145-F3DD-1169-43B9A9562A5E}"/>
            </ac:spMkLst>
          </pc:spChg>
          <pc:spChg chg="add mod">
            <ac:chgData name="Daphne Economou" userId="d065a339-36cf-4937-af08-41751becbd81" providerId="ADAL" clId="{87AC3309-0B11-448B-A5AD-9B20C3666413}" dt="2026-04-30T12:15:47.216" v="1532"/>
            <ac:spMkLst>
              <pc:docMk/>
              <pc:sldMasterMk cId="1788353970" sldId="2147483648"/>
              <pc:sldLayoutMk cId="3543145764" sldId="2147483675"/>
              <ac:spMk id="23" creationId="{705AA2B6-ECE9-A325-7E02-09B67163295C}"/>
            </ac:spMkLst>
          </pc:spChg>
          <pc:graphicFrameChg chg="add del mod ord">
            <ac:chgData name="Daphne Economou" userId="d065a339-36cf-4937-af08-41751becbd81" providerId="ADAL" clId="{87AC3309-0B11-448B-A5AD-9B20C3666413}" dt="2026-05-06T13:39:41.901" v="2038" actId="478"/>
            <ac:graphicFrameMkLst>
              <pc:docMk/>
              <pc:sldMasterMk cId="1788353970" sldId="2147483648"/>
              <pc:sldLayoutMk cId="3543145764" sldId="2147483675"/>
              <ac:graphicFrameMk id="8" creationId="{8D7F297F-B1F5-AD62-876F-2D4E49163311}"/>
            </ac:graphicFrameMkLst>
          </pc:graphicFrameChg>
          <pc:picChg chg="add del mod">
            <ac:chgData name="Daphne Economou" userId="d065a339-36cf-4937-af08-41751becbd81" providerId="ADAL" clId="{87AC3309-0B11-448B-A5AD-9B20C3666413}" dt="2026-05-06T14:07:27.061" v="2381" actId="478"/>
            <ac:picMkLst>
              <pc:docMk/>
              <pc:sldMasterMk cId="1788353970" sldId="2147483648"/>
              <pc:sldLayoutMk cId="3543145764" sldId="2147483675"/>
              <ac:picMk id="5" creationId="{A9F02309-DF74-9A41-1685-DB854F4FCEB5}"/>
            </ac:picMkLst>
          </pc:picChg>
          <pc:picChg chg="add mod ord">
            <ac:chgData name="Daphne Economou" userId="d065a339-36cf-4937-af08-41751becbd81" providerId="ADAL" clId="{87AC3309-0B11-448B-A5AD-9B20C3666413}" dt="2026-05-06T14:06:47.716" v="2362" actId="167"/>
            <ac:picMkLst>
              <pc:docMk/>
              <pc:sldMasterMk cId="1788353970" sldId="2147483648"/>
              <pc:sldLayoutMk cId="3543145764" sldId="2147483675"/>
              <ac:picMk id="6" creationId="{26614C7E-6C0A-D223-2EE4-C1CF6EEB35B3}"/>
            </ac:picMkLst>
          </pc:picChg>
          <pc:picChg chg="add mod">
            <ac:chgData name="Daphne Economou" userId="d065a339-36cf-4937-af08-41751becbd81" providerId="ADAL" clId="{87AC3309-0B11-448B-A5AD-9B20C3666413}" dt="2026-05-06T14:07:27.277" v="2382"/>
            <ac:picMkLst>
              <pc:docMk/>
              <pc:sldMasterMk cId="1788353970" sldId="2147483648"/>
              <pc:sldLayoutMk cId="3543145764" sldId="2147483675"/>
              <ac:picMk id="7" creationId="{F7DCB358-E8F8-D997-D490-36035310635F}"/>
            </ac:picMkLst>
          </pc:picChg>
          <pc:picChg chg="add del mod ord">
            <ac:chgData name="Daphne Economou" userId="d065a339-36cf-4937-af08-41751becbd81" providerId="ADAL" clId="{87AC3309-0B11-448B-A5AD-9B20C3666413}" dt="2026-05-06T14:06:51.286" v="2363" actId="478"/>
            <ac:picMkLst>
              <pc:docMk/>
              <pc:sldMasterMk cId="1788353970" sldId="2147483648"/>
              <pc:sldLayoutMk cId="3543145764" sldId="2147483675"/>
              <ac:picMk id="10" creationId="{2C65EB72-6041-1D5F-83F0-BD2497EED8EF}"/>
            </ac:picMkLst>
          </pc:picChg>
          <pc:cxnChg chg="mod">
            <ac:chgData name="Daphne Economou" userId="d065a339-36cf-4937-af08-41751becbd81" providerId="ADAL" clId="{87AC3309-0B11-448B-A5AD-9B20C3666413}" dt="2026-04-30T11:52:32.081" v="1292" actId="14100"/>
            <ac:cxnSpMkLst>
              <pc:docMk/>
              <pc:sldMasterMk cId="1788353970" sldId="2147483648"/>
              <pc:sldLayoutMk cId="3543145764" sldId="2147483675"/>
              <ac:cxnSpMk id="15" creationId="{B28F1178-8784-5B07-B744-D72EB4C5C830}"/>
            </ac:cxnSpMkLst>
          </pc:cxnChg>
        </pc:sldLayoutChg>
        <pc:sldLayoutChg chg="addSp delSp modSp add mod modTransition">
          <pc:chgData name="Daphne Economou" userId="d065a339-36cf-4937-af08-41751becbd81" providerId="ADAL" clId="{87AC3309-0B11-448B-A5AD-9B20C3666413}" dt="2026-05-06T14:00:52.783" v="2331" actId="29295"/>
          <pc:sldLayoutMkLst>
            <pc:docMk/>
            <pc:sldMasterMk cId="1788353970" sldId="2147483648"/>
            <pc:sldLayoutMk cId="1591372227" sldId="2147483676"/>
          </pc:sldLayoutMkLst>
          <pc:spChg chg="mod">
            <ac:chgData name="Daphne Economou" userId="d065a339-36cf-4937-af08-41751becbd81" providerId="ADAL" clId="{87AC3309-0B11-448B-A5AD-9B20C3666413}" dt="2026-04-29T23:10:58.291" v="874" actId="1076"/>
            <ac:spMkLst>
              <pc:docMk/>
              <pc:sldMasterMk cId="1788353970" sldId="2147483648"/>
              <pc:sldLayoutMk cId="1591372227" sldId="2147483676"/>
              <ac:spMk id="3" creationId="{8A6FC6F2-80B4-49A7-9448-33FE2DF0E967}"/>
            </ac:spMkLst>
          </pc:spChg>
          <pc:spChg chg="add mod">
            <ac:chgData name="Daphne Economou" userId="d065a339-36cf-4937-af08-41751becbd81" providerId="ADAL" clId="{87AC3309-0B11-448B-A5AD-9B20C3666413}" dt="2026-04-30T12:19:37.539" v="1568" actId="5793"/>
            <ac:spMkLst>
              <pc:docMk/>
              <pc:sldMasterMk cId="1788353970" sldId="2147483648"/>
              <pc:sldLayoutMk cId="1591372227" sldId="2147483676"/>
              <ac:spMk id="11" creationId="{0FA8C22F-112F-2A96-DB4B-1F9552B5CDC6}"/>
            </ac:spMkLst>
          </pc:spChg>
          <pc:spChg chg="mod">
            <ac:chgData name="Daphne Economou" userId="d065a339-36cf-4937-af08-41751becbd81" providerId="ADAL" clId="{87AC3309-0B11-448B-A5AD-9B20C3666413}" dt="2026-04-30T12:15:00.791" v="1517" actId="1076"/>
            <ac:spMkLst>
              <pc:docMk/>
              <pc:sldMasterMk cId="1788353970" sldId="2147483648"/>
              <pc:sldLayoutMk cId="1591372227" sldId="2147483676"/>
              <ac:spMk id="20" creationId="{2AB2B7E7-8CC9-1953-5D7F-025623B9A374}"/>
            </ac:spMkLst>
          </pc:spChg>
          <pc:picChg chg="add del mod ord">
            <ac:chgData name="Daphne Economou" userId="d065a339-36cf-4937-af08-41751becbd81" providerId="ADAL" clId="{87AC3309-0B11-448B-A5AD-9B20C3666413}" dt="2026-05-06T14:00:15.729" v="2310" actId="478"/>
            <ac:picMkLst>
              <pc:docMk/>
              <pc:sldMasterMk cId="1788353970" sldId="2147483648"/>
              <pc:sldLayoutMk cId="1591372227" sldId="2147483676"/>
              <ac:picMk id="6" creationId="{52BD4B68-AA52-5C96-1686-836B2977EC48}"/>
            </ac:picMkLst>
          </pc:picChg>
          <pc:picChg chg="add del mod ord">
            <ac:chgData name="Daphne Economou" userId="d065a339-36cf-4937-af08-41751becbd81" providerId="ADAL" clId="{87AC3309-0B11-448B-A5AD-9B20C3666413}" dt="2026-05-06T14:00:14.172" v="2309" actId="478"/>
            <ac:picMkLst>
              <pc:docMk/>
              <pc:sldMasterMk cId="1788353970" sldId="2147483648"/>
              <pc:sldLayoutMk cId="1591372227" sldId="2147483676"/>
              <ac:picMk id="7" creationId="{83236382-0DE8-F9D6-6150-FEF68E4D57A2}"/>
            </ac:picMkLst>
          </pc:picChg>
          <pc:picChg chg="add del mod ord">
            <ac:chgData name="Daphne Economou" userId="d065a339-36cf-4937-af08-41751becbd81" providerId="ADAL" clId="{87AC3309-0B11-448B-A5AD-9B20C3666413}" dt="2026-05-06T12:46:40.989" v="1881" actId="478"/>
            <ac:picMkLst>
              <pc:docMk/>
              <pc:sldMasterMk cId="1788353970" sldId="2147483648"/>
              <pc:sldLayoutMk cId="1591372227" sldId="2147483676"/>
              <ac:picMk id="8" creationId="{A2E2AC28-4E38-EB61-33B1-BF04F83FC956}"/>
            </ac:picMkLst>
          </pc:picChg>
          <pc:picChg chg="add mod ord">
            <ac:chgData name="Daphne Economou" userId="d065a339-36cf-4937-af08-41751becbd81" providerId="ADAL" clId="{87AC3309-0B11-448B-A5AD-9B20C3666413}" dt="2026-05-06T14:00:52.783" v="2331" actId="29295"/>
            <ac:picMkLst>
              <pc:docMk/>
              <pc:sldMasterMk cId="1788353970" sldId="2147483648"/>
              <pc:sldLayoutMk cId="1591372227" sldId="2147483676"/>
              <ac:picMk id="9" creationId="{E888F102-A9B9-E7E1-1735-885984CC015D}"/>
            </ac:picMkLst>
          </pc:picChg>
        </pc:sldLayoutChg>
        <pc:sldLayoutChg chg="addSp delSp modSp add mod modTransition">
          <pc:chgData name="Daphne Economou" userId="d065a339-36cf-4937-af08-41751becbd81" providerId="ADAL" clId="{87AC3309-0B11-448B-A5AD-9B20C3666413}" dt="2026-05-06T14:07:24.240" v="2380"/>
          <pc:sldLayoutMkLst>
            <pc:docMk/>
            <pc:sldMasterMk cId="1788353970" sldId="2147483648"/>
            <pc:sldLayoutMk cId="3069825496" sldId="2147483677"/>
          </pc:sldLayoutMkLst>
          <pc:spChg chg="add mod">
            <ac:chgData name="Daphne Economou" userId="d065a339-36cf-4937-af08-41751becbd81" providerId="ADAL" clId="{87AC3309-0B11-448B-A5AD-9B20C3666413}" dt="2026-04-30T12:20:10.731" v="1573" actId="5793"/>
            <ac:spMkLst>
              <pc:docMk/>
              <pc:sldMasterMk cId="1788353970" sldId="2147483648"/>
              <pc:sldLayoutMk cId="3069825496" sldId="2147483677"/>
              <ac:spMk id="25" creationId="{7C3AEB66-E626-06EF-7290-C3E4250EEE4D}"/>
            </ac:spMkLst>
          </pc:spChg>
          <pc:graphicFrameChg chg="add del mod ord">
            <ac:chgData name="Daphne Economou" userId="d065a339-36cf-4937-af08-41751becbd81" providerId="ADAL" clId="{87AC3309-0B11-448B-A5AD-9B20C3666413}" dt="2026-05-06T13:39:53.376" v="2041" actId="478"/>
            <ac:graphicFrameMkLst>
              <pc:docMk/>
              <pc:sldMasterMk cId="1788353970" sldId="2147483648"/>
              <pc:sldLayoutMk cId="3069825496" sldId="2147483677"/>
              <ac:graphicFrameMk id="13" creationId="{EF1C27C0-728F-5711-7643-1BCB90B21065}"/>
            </ac:graphicFrameMkLst>
          </pc:graphicFrameChg>
          <pc:picChg chg="add del mod">
            <ac:chgData name="Daphne Economou" userId="d065a339-36cf-4937-af08-41751becbd81" providerId="ADAL" clId="{87AC3309-0B11-448B-A5AD-9B20C3666413}" dt="2026-05-06T14:07:24.009" v="2379" actId="478"/>
            <ac:picMkLst>
              <pc:docMk/>
              <pc:sldMasterMk cId="1788353970" sldId="2147483648"/>
              <pc:sldLayoutMk cId="3069825496" sldId="2147483677"/>
              <ac:picMk id="5" creationId="{58CAB3D6-8F82-6AE3-A68D-85DA656AE8DC}"/>
            </ac:picMkLst>
          </pc:picChg>
          <pc:picChg chg="add mod ord">
            <ac:chgData name="Daphne Economou" userId="d065a339-36cf-4937-af08-41751becbd81" providerId="ADAL" clId="{87AC3309-0B11-448B-A5AD-9B20C3666413}" dt="2026-05-06T13:40:30.935" v="2102" actId="167"/>
            <ac:picMkLst>
              <pc:docMk/>
              <pc:sldMasterMk cId="1788353970" sldId="2147483648"/>
              <pc:sldLayoutMk cId="3069825496" sldId="2147483677"/>
              <ac:picMk id="6" creationId="{9B731FFD-7C6C-CAFF-F38B-61AA8C83ECD7}"/>
            </ac:picMkLst>
          </pc:picChg>
          <pc:picChg chg="add mod">
            <ac:chgData name="Daphne Economou" userId="d065a339-36cf-4937-af08-41751becbd81" providerId="ADAL" clId="{87AC3309-0B11-448B-A5AD-9B20C3666413}" dt="2026-05-06T14:07:24.240" v="2380"/>
            <ac:picMkLst>
              <pc:docMk/>
              <pc:sldMasterMk cId="1788353970" sldId="2147483648"/>
              <pc:sldLayoutMk cId="3069825496" sldId="2147483677"/>
              <ac:picMk id="7" creationId="{586B205A-8C9A-ADAE-B0CB-E15F99380A1B}"/>
            </ac:picMkLst>
          </pc:picChg>
          <pc:picChg chg="add del mod ord">
            <ac:chgData name="Daphne Economou" userId="d065a339-36cf-4937-af08-41751becbd81" providerId="ADAL" clId="{87AC3309-0B11-448B-A5AD-9B20C3666413}" dt="2026-05-06T14:06:55.616" v="2365" actId="478"/>
            <ac:picMkLst>
              <pc:docMk/>
              <pc:sldMasterMk cId="1788353970" sldId="2147483648"/>
              <pc:sldLayoutMk cId="3069825496" sldId="2147483677"/>
              <ac:picMk id="14" creationId="{BDB8A9CA-EF29-04BB-A961-0337897E1C0F}"/>
            </ac:picMkLst>
          </pc:picChg>
          <pc:cxnChg chg="add mod ord">
            <ac:chgData name="Daphne Economou" userId="d065a339-36cf-4937-af08-41751becbd81" providerId="ADAL" clId="{87AC3309-0B11-448B-A5AD-9B20C3666413}" dt="2026-04-30T11:52:59.492" v="1295" actId="167"/>
            <ac:cxnSpMkLst>
              <pc:docMk/>
              <pc:sldMasterMk cId="1788353970" sldId="2147483648"/>
              <pc:sldLayoutMk cId="3069825496" sldId="2147483677"/>
              <ac:cxnSpMk id="23" creationId="{C539A99A-96FA-6D36-CD95-86D4CF3B949F}"/>
            </ac:cxnSpMkLst>
          </pc:cxnChg>
        </pc:sldLayoutChg>
        <pc:sldLayoutChg chg="addSp delSp modSp add mod ord modTransition">
          <pc:chgData name="Daphne Economou" userId="d065a339-36cf-4937-af08-41751becbd81" providerId="ADAL" clId="{87AC3309-0B11-448B-A5AD-9B20C3666413}" dt="2026-05-06T14:08:20.163" v="2386"/>
          <pc:sldLayoutMkLst>
            <pc:docMk/>
            <pc:sldMasterMk cId="1788353970" sldId="2147483648"/>
            <pc:sldLayoutMk cId="1888811071" sldId="2147483678"/>
          </pc:sldLayoutMkLst>
          <pc:spChg chg="add mod">
            <ac:chgData name="Daphne Economou" userId="d065a339-36cf-4937-af08-41751becbd81" providerId="ADAL" clId="{87AC3309-0B11-448B-A5AD-9B20C3666413}" dt="2026-04-30T12:06:38.672" v="1422" actId="1076"/>
            <ac:spMkLst>
              <pc:docMk/>
              <pc:sldMasterMk cId="1788353970" sldId="2147483648"/>
              <pc:sldLayoutMk cId="1888811071" sldId="2147483678"/>
              <ac:spMk id="7" creationId="{958DB602-DD84-C72A-EAEC-A0A3F5329C87}"/>
            </ac:spMkLst>
          </pc:spChg>
          <pc:spChg chg="add del mod">
            <ac:chgData name="Daphne Economou" userId="d065a339-36cf-4937-af08-41751becbd81" providerId="ADAL" clId="{87AC3309-0B11-448B-A5AD-9B20C3666413}" dt="2026-04-30T12:04:41.398" v="1382" actId="242"/>
            <ac:spMkLst>
              <pc:docMk/>
              <pc:sldMasterMk cId="1788353970" sldId="2147483648"/>
              <pc:sldLayoutMk cId="1888811071" sldId="2147483678"/>
              <ac:spMk id="9" creationId="{8D75C968-8CB8-FE91-AF77-6649A333F07D}"/>
            </ac:spMkLst>
          </pc:spChg>
          <pc:spChg chg="mod">
            <ac:chgData name="Daphne Economou" userId="d065a339-36cf-4937-af08-41751becbd81" providerId="ADAL" clId="{87AC3309-0B11-448B-A5AD-9B20C3666413}" dt="2026-04-30T12:02:42.732" v="1373" actId="20577"/>
            <ac:spMkLst>
              <pc:docMk/>
              <pc:sldMasterMk cId="1788353970" sldId="2147483648"/>
              <pc:sldLayoutMk cId="1888811071" sldId="2147483678"/>
              <ac:spMk id="19" creationId="{572D0F33-624E-AE94-A8B1-F63144CD6451}"/>
            </ac:spMkLst>
          </pc:spChg>
          <pc:spChg chg="add del mod">
            <ac:chgData name="Daphne Economou" userId="d065a339-36cf-4937-af08-41751becbd81" providerId="ADAL" clId="{87AC3309-0B11-448B-A5AD-9B20C3666413}" dt="2026-04-30T12:05:46.482" v="1401" actId="20577"/>
            <ac:spMkLst>
              <pc:docMk/>
              <pc:sldMasterMk cId="1788353970" sldId="2147483648"/>
              <pc:sldLayoutMk cId="1888811071" sldId="2147483678"/>
              <ac:spMk id="23" creationId="{961AEED4-EE2F-5706-6F71-DA84EA6599A9}"/>
            </ac:spMkLst>
          </pc:spChg>
          <pc:picChg chg="add mod">
            <ac:chgData name="Daphne Economou" userId="d065a339-36cf-4937-af08-41751becbd81" providerId="ADAL" clId="{87AC3309-0B11-448B-A5AD-9B20C3666413}" dt="2026-05-06T14:08:20.163" v="2386"/>
            <ac:picMkLst>
              <pc:docMk/>
              <pc:sldMasterMk cId="1788353970" sldId="2147483648"/>
              <pc:sldLayoutMk cId="1888811071" sldId="2147483678"/>
              <ac:picMk id="3" creationId="{D5E2E486-2353-C364-07F4-189F9BC841A9}"/>
            </ac:picMkLst>
          </pc:picChg>
          <pc:picChg chg="del">
            <ac:chgData name="Daphne Economou" userId="d065a339-36cf-4937-af08-41751becbd81" providerId="ADAL" clId="{87AC3309-0B11-448B-A5AD-9B20C3666413}" dt="2026-05-06T14:08:19.953" v="2385" actId="478"/>
            <ac:picMkLst>
              <pc:docMk/>
              <pc:sldMasterMk cId="1788353970" sldId="2147483648"/>
              <pc:sldLayoutMk cId="1888811071" sldId="2147483678"/>
              <ac:picMk id="8" creationId="{0A02CD8A-EEA7-E282-3F35-C87C990A0BD2}"/>
            </ac:picMkLst>
          </pc:picChg>
          <pc:cxnChg chg="add mod">
            <ac:chgData name="Daphne Economou" userId="d065a339-36cf-4937-af08-41751becbd81" providerId="ADAL" clId="{87AC3309-0B11-448B-A5AD-9B20C3666413}" dt="2026-04-30T12:05:42.782" v="1399" actId="14100"/>
            <ac:cxnSpMkLst>
              <pc:docMk/>
              <pc:sldMasterMk cId="1788353970" sldId="2147483648"/>
              <pc:sldLayoutMk cId="1888811071" sldId="2147483678"/>
              <ac:cxnSpMk id="2" creationId="{BCBEB5FE-5CEF-F214-F102-CECDB832F9AE}"/>
            </ac:cxnSpMkLst>
          </pc:cxnChg>
        </pc:sldLayoutChg>
        <pc:sldLayoutChg chg="addSp delSp modSp add mod modTransition">
          <pc:chgData name="Daphne Economou" userId="d065a339-36cf-4937-af08-41751becbd81" providerId="ADAL" clId="{87AC3309-0B11-448B-A5AD-9B20C3666413}" dt="2026-05-06T14:01:22.529" v="2341" actId="29295"/>
          <pc:sldLayoutMkLst>
            <pc:docMk/>
            <pc:sldMasterMk cId="1788353970" sldId="2147483648"/>
            <pc:sldLayoutMk cId="2723672607" sldId="2147483679"/>
          </pc:sldLayoutMkLst>
          <pc:spChg chg="mod">
            <ac:chgData name="Daphne Economou" userId="d065a339-36cf-4937-af08-41751becbd81" providerId="ADAL" clId="{87AC3309-0B11-448B-A5AD-9B20C3666413}" dt="2026-04-30T12:15:40.397" v="1530"/>
            <ac:spMkLst>
              <pc:docMk/>
              <pc:sldMasterMk cId="1788353970" sldId="2147483648"/>
              <pc:sldLayoutMk cId="2723672607" sldId="2147483679"/>
              <ac:spMk id="7" creationId="{519A9BF1-35FD-4BDE-9C59-E08CB7A7078D}"/>
            </ac:spMkLst>
          </pc:spChg>
          <pc:picChg chg="add mod ord">
            <ac:chgData name="Daphne Economou" userId="d065a339-36cf-4937-af08-41751becbd81" providerId="ADAL" clId="{87AC3309-0B11-448B-A5AD-9B20C3666413}" dt="2026-05-06T14:01:22.529" v="2341" actId="29295"/>
            <ac:picMkLst>
              <pc:docMk/>
              <pc:sldMasterMk cId="1788353970" sldId="2147483648"/>
              <pc:sldLayoutMk cId="2723672607" sldId="2147483679"/>
              <ac:picMk id="6" creationId="{5DC08791-01C1-5481-D728-41A2819E7120}"/>
            </ac:picMkLst>
          </pc:picChg>
          <pc:picChg chg="add del mod ord">
            <ac:chgData name="Daphne Economou" userId="d065a339-36cf-4937-af08-41751becbd81" providerId="ADAL" clId="{87AC3309-0B11-448B-A5AD-9B20C3666413}" dt="2026-05-06T14:00:57.450" v="2332" actId="478"/>
            <ac:picMkLst>
              <pc:docMk/>
              <pc:sldMasterMk cId="1788353970" sldId="2147483648"/>
              <pc:sldLayoutMk cId="2723672607" sldId="2147483679"/>
              <ac:picMk id="10" creationId="{23B5D588-B191-0B53-E682-9D54A6B1DC6D}"/>
            </ac:picMkLst>
          </pc:picChg>
        </pc:sldLayoutChg>
        <pc:sldLayoutChg chg="addSp delSp modSp add mod modTransition">
          <pc:chgData name="Daphne Economou" userId="d065a339-36cf-4937-af08-41751becbd81" providerId="ADAL" clId="{87AC3309-0B11-448B-A5AD-9B20C3666413}" dt="2026-05-06T14:07:20.993" v="2378"/>
          <pc:sldLayoutMkLst>
            <pc:docMk/>
            <pc:sldMasterMk cId="1788353970" sldId="2147483648"/>
            <pc:sldLayoutMk cId="1508632415" sldId="2147483680"/>
          </pc:sldLayoutMkLst>
          <pc:spChg chg="mod">
            <ac:chgData name="Daphne Economou" userId="d065a339-36cf-4937-af08-41751becbd81" providerId="ADAL" clId="{87AC3309-0B11-448B-A5AD-9B20C3666413}" dt="2026-04-30T12:15:53.335" v="1534"/>
            <ac:spMkLst>
              <pc:docMk/>
              <pc:sldMasterMk cId="1788353970" sldId="2147483648"/>
              <pc:sldLayoutMk cId="1508632415" sldId="2147483680"/>
              <ac:spMk id="7" creationId="{519A9BF1-35FD-4BDE-9C59-E08CB7A7078D}"/>
            </ac:spMkLst>
          </pc:spChg>
          <pc:graphicFrameChg chg="add del mod ord">
            <ac:chgData name="Daphne Economou" userId="d065a339-36cf-4937-af08-41751becbd81" providerId="ADAL" clId="{87AC3309-0B11-448B-A5AD-9B20C3666413}" dt="2026-05-06T13:40:33.486" v="2103" actId="478"/>
            <ac:graphicFrameMkLst>
              <pc:docMk/>
              <pc:sldMasterMk cId="1788353970" sldId="2147483648"/>
              <pc:sldLayoutMk cId="1508632415" sldId="2147483680"/>
              <ac:graphicFrameMk id="9" creationId="{1A05E1E7-BFC5-0F47-5506-FBB045944F48}"/>
            </ac:graphicFrameMkLst>
          </pc:graphicFrameChg>
          <pc:picChg chg="add del mod">
            <ac:chgData name="Daphne Economou" userId="d065a339-36cf-4937-af08-41751becbd81" providerId="ADAL" clId="{87AC3309-0B11-448B-A5AD-9B20C3666413}" dt="2026-05-06T14:07:20.719" v="2377" actId="478"/>
            <ac:picMkLst>
              <pc:docMk/>
              <pc:sldMasterMk cId="1788353970" sldId="2147483648"/>
              <pc:sldLayoutMk cId="1508632415" sldId="2147483680"/>
              <ac:picMk id="5" creationId="{1A575B0B-2C94-8BC1-DC20-0E7D88AB325E}"/>
            </ac:picMkLst>
          </pc:picChg>
          <pc:picChg chg="add mod ord">
            <ac:chgData name="Daphne Economou" userId="d065a339-36cf-4937-af08-41751becbd81" providerId="ADAL" clId="{87AC3309-0B11-448B-A5AD-9B20C3666413}" dt="2026-05-06T13:41:04.869" v="2208" actId="29295"/>
            <ac:picMkLst>
              <pc:docMk/>
              <pc:sldMasterMk cId="1788353970" sldId="2147483648"/>
              <pc:sldLayoutMk cId="1508632415" sldId="2147483680"/>
              <ac:picMk id="6" creationId="{DF66707D-553D-ED52-C71D-F4D9CADCF115}"/>
            </ac:picMkLst>
          </pc:picChg>
          <pc:picChg chg="add mod">
            <ac:chgData name="Daphne Economou" userId="d065a339-36cf-4937-af08-41751becbd81" providerId="ADAL" clId="{87AC3309-0B11-448B-A5AD-9B20C3666413}" dt="2026-05-06T14:07:20.993" v="2378"/>
            <ac:picMkLst>
              <pc:docMk/>
              <pc:sldMasterMk cId="1788353970" sldId="2147483648"/>
              <pc:sldLayoutMk cId="1508632415" sldId="2147483680"/>
              <ac:picMk id="8" creationId="{2C1E4487-D5D4-75BD-C88B-455720442B79}"/>
            </ac:picMkLst>
          </pc:picChg>
          <pc:picChg chg="add del mod ord">
            <ac:chgData name="Daphne Economou" userId="d065a339-36cf-4937-af08-41751becbd81" providerId="ADAL" clId="{87AC3309-0B11-448B-A5AD-9B20C3666413}" dt="2026-05-06T14:07:00.296" v="2367" actId="478"/>
            <ac:picMkLst>
              <pc:docMk/>
              <pc:sldMasterMk cId="1788353970" sldId="2147483648"/>
              <pc:sldLayoutMk cId="1508632415" sldId="2147483680"/>
              <ac:picMk id="10" creationId="{67B3B2C0-5E93-054F-15DC-F2C07332631B}"/>
            </ac:picMkLst>
          </pc:picChg>
          <pc:cxnChg chg="add mod ord">
            <ac:chgData name="Daphne Economou" userId="d065a339-36cf-4937-af08-41751becbd81" providerId="ADAL" clId="{87AC3309-0B11-448B-A5AD-9B20C3666413}" dt="2026-04-30T11:53:11.302" v="1298" actId="167"/>
            <ac:cxnSpMkLst>
              <pc:docMk/>
              <pc:sldMasterMk cId="1788353970" sldId="2147483648"/>
              <pc:sldLayoutMk cId="1508632415" sldId="2147483680"/>
              <ac:cxnSpMk id="11" creationId="{6AC578AE-EE22-AE9D-B9A6-682DC9207E96}"/>
            </ac:cxnSpMkLst>
          </pc:cxnChg>
        </pc:sldLayoutChg>
        <pc:sldLayoutChg chg="addSp delSp modSp add mod modTransition">
          <pc:chgData name="Daphne Economou" userId="d065a339-36cf-4937-af08-41751becbd81" providerId="ADAL" clId="{87AC3309-0B11-448B-A5AD-9B20C3666413}" dt="2026-05-06T14:07:17.579" v="2376"/>
          <pc:sldLayoutMkLst>
            <pc:docMk/>
            <pc:sldMasterMk cId="1788353970" sldId="2147483648"/>
            <pc:sldLayoutMk cId="1751555692" sldId="2147483681"/>
          </pc:sldLayoutMkLst>
          <pc:spChg chg="mod">
            <ac:chgData name="Daphne Economou" userId="d065a339-36cf-4937-af08-41751becbd81" providerId="ADAL" clId="{87AC3309-0B11-448B-A5AD-9B20C3666413}" dt="2026-04-30T12:15:57.496" v="1535"/>
            <ac:spMkLst>
              <pc:docMk/>
              <pc:sldMasterMk cId="1788353970" sldId="2147483648"/>
              <pc:sldLayoutMk cId="1751555692" sldId="2147483681"/>
              <ac:spMk id="7" creationId="{519A9BF1-35FD-4BDE-9C59-E08CB7A7078D}"/>
            </ac:spMkLst>
          </pc:spChg>
          <pc:picChg chg="add del mod">
            <ac:chgData name="Daphne Economou" userId="d065a339-36cf-4937-af08-41751becbd81" providerId="ADAL" clId="{87AC3309-0B11-448B-A5AD-9B20C3666413}" dt="2026-05-06T14:07:17.216" v="2375" actId="478"/>
            <ac:picMkLst>
              <pc:docMk/>
              <pc:sldMasterMk cId="1788353970" sldId="2147483648"/>
              <pc:sldLayoutMk cId="1751555692" sldId="2147483681"/>
              <ac:picMk id="5" creationId="{E7DC3FE5-17E4-9CD7-94C3-D52DC099059E}"/>
            </ac:picMkLst>
          </pc:picChg>
          <pc:picChg chg="add mod">
            <ac:chgData name="Daphne Economou" userId="d065a339-36cf-4937-af08-41751becbd81" providerId="ADAL" clId="{87AC3309-0B11-448B-A5AD-9B20C3666413}" dt="2026-05-06T14:07:17.579" v="2376"/>
            <ac:picMkLst>
              <pc:docMk/>
              <pc:sldMasterMk cId="1788353970" sldId="2147483648"/>
              <pc:sldLayoutMk cId="1751555692" sldId="2147483681"/>
              <ac:picMk id="6" creationId="{4C70E1B9-9F8E-EACE-37D3-2CCC9A67F18C}"/>
            </ac:picMkLst>
          </pc:picChg>
          <pc:picChg chg="add del mod ord">
            <ac:chgData name="Daphne Economou" userId="d065a339-36cf-4937-af08-41751becbd81" providerId="ADAL" clId="{87AC3309-0B11-448B-A5AD-9B20C3666413}" dt="2026-05-06T14:07:04.566" v="2369" actId="478"/>
            <ac:picMkLst>
              <pc:docMk/>
              <pc:sldMasterMk cId="1788353970" sldId="2147483648"/>
              <pc:sldLayoutMk cId="1751555692" sldId="2147483681"/>
              <ac:picMk id="10" creationId="{C93425B5-2057-A98E-619A-C7DB4D9CB3AA}"/>
            </ac:picMkLst>
          </pc:picChg>
          <pc:cxnChg chg="add mod ord">
            <ac:chgData name="Daphne Economou" userId="d065a339-36cf-4937-af08-41751becbd81" providerId="ADAL" clId="{87AC3309-0B11-448B-A5AD-9B20C3666413}" dt="2026-04-30T11:53:25.798" v="1302" actId="167"/>
            <ac:cxnSpMkLst>
              <pc:docMk/>
              <pc:sldMasterMk cId="1788353970" sldId="2147483648"/>
              <pc:sldLayoutMk cId="1751555692" sldId="2147483681"/>
              <ac:cxnSpMk id="11" creationId="{E86F9FBE-8965-68C1-DF3A-0054A6B875DB}"/>
            </ac:cxnSpMkLst>
          </pc:cxnChg>
        </pc:sldLayoutChg>
        <pc:sldLayoutChg chg="delSp modSp add mod modTransition">
          <pc:chgData name="Daphne Economou" userId="d065a339-36cf-4937-af08-41751becbd81" providerId="ADAL" clId="{87AC3309-0B11-448B-A5AD-9B20C3666413}" dt="2026-04-30T12:15:43.935" v="1531"/>
          <pc:sldLayoutMkLst>
            <pc:docMk/>
            <pc:sldMasterMk cId="1788353970" sldId="2147483648"/>
            <pc:sldLayoutMk cId="3231155405" sldId="2147483682"/>
          </pc:sldLayoutMkLst>
          <pc:spChg chg="mod">
            <ac:chgData name="Daphne Economou" userId="d065a339-36cf-4937-af08-41751becbd81" providerId="ADAL" clId="{87AC3309-0B11-448B-A5AD-9B20C3666413}" dt="2026-04-30T12:15:43.935" v="1531"/>
            <ac:spMkLst>
              <pc:docMk/>
              <pc:sldMasterMk cId="1788353970" sldId="2147483648"/>
              <pc:sldLayoutMk cId="3231155405" sldId="2147483682"/>
              <ac:spMk id="7" creationId="{519A9BF1-35FD-4BDE-9C59-E08CB7A7078D}"/>
            </ac:spMkLst>
          </pc:spChg>
        </pc:sldLayoutChg>
        <pc:sldLayoutChg chg="addSp delSp modSp add mod modTransition">
          <pc:chgData name="Daphne Economou" userId="d065a339-36cf-4937-af08-41751becbd81" providerId="ADAL" clId="{87AC3309-0B11-448B-A5AD-9B20C3666413}" dt="2026-05-06T14:08:55.682" v="2395"/>
          <pc:sldLayoutMkLst>
            <pc:docMk/>
            <pc:sldMasterMk cId="1788353970" sldId="2147483648"/>
            <pc:sldLayoutMk cId="3350855117" sldId="2147483683"/>
          </pc:sldLayoutMkLst>
          <pc:spChg chg="add mod">
            <ac:chgData name="Daphne Economou" userId="d065a339-36cf-4937-af08-41751becbd81" providerId="ADAL" clId="{87AC3309-0B11-448B-A5AD-9B20C3666413}" dt="2026-04-30T12:07:18.259" v="1426"/>
            <ac:spMkLst>
              <pc:docMk/>
              <pc:sldMasterMk cId="1788353970" sldId="2147483648"/>
              <pc:sldLayoutMk cId="3350855117" sldId="2147483683"/>
              <ac:spMk id="6" creationId="{ACE10E8A-D120-1E28-656E-ADFB7C2AE71C}"/>
            </ac:spMkLst>
          </pc:spChg>
          <pc:spChg chg="add mod">
            <ac:chgData name="Daphne Economou" userId="d065a339-36cf-4937-af08-41751becbd81" providerId="ADAL" clId="{87AC3309-0B11-448B-A5AD-9B20C3666413}" dt="2026-04-30T12:07:18.259" v="1426"/>
            <ac:spMkLst>
              <pc:docMk/>
              <pc:sldMasterMk cId="1788353970" sldId="2147483648"/>
              <pc:sldLayoutMk cId="3350855117" sldId="2147483683"/>
              <ac:spMk id="10" creationId="{6C1532BA-3419-E6DC-752F-B3A767A65CEB}"/>
            </ac:spMkLst>
          </pc:spChg>
          <pc:spChg chg="add mod">
            <ac:chgData name="Daphne Economou" userId="d065a339-36cf-4937-af08-41751becbd81" providerId="ADAL" clId="{87AC3309-0B11-448B-A5AD-9B20C3666413}" dt="2026-04-30T12:07:18.259" v="1426"/>
            <ac:spMkLst>
              <pc:docMk/>
              <pc:sldMasterMk cId="1788353970" sldId="2147483648"/>
              <pc:sldLayoutMk cId="3350855117" sldId="2147483683"/>
              <ac:spMk id="12" creationId="{B3358239-F09F-F9F9-93D3-1776C1E42805}"/>
            </ac:spMkLst>
          </pc:spChg>
          <pc:spChg chg="add mod">
            <ac:chgData name="Daphne Economou" userId="d065a339-36cf-4937-af08-41751becbd81" providerId="ADAL" clId="{87AC3309-0B11-448B-A5AD-9B20C3666413}" dt="2026-04-30T12:07:40.663" v="1431" actId="1076"/>
            <ac:spMkLst>
              <pc:docMk/>
              <pc:sldMasterMk cId="1788353970" sldId="2147483648"/>
              <pc:sldLayoutMk cId="3350855117" sldId="2147483683"/>
              <ac:spMk id="17" creationId="{4A2A5285-2C51-7D03-8E9D-AE8E7014EDD9}"/>
            </ac:spMkLst>
          </pc:spChg>
          <pc:picChg chg="add del mod">
            <ac:chgData name="Daphne Economou" userId="d065a339-36cf-4937-af08-41751becbd81" providerId="ADAL" clId="{87AC3309-0B11-448B-A5AD-9B20C3666413}" dt="2026-05-06T14:07:08.406" v="2371" actId="478"/>
            <ac:picMkLst>
              <pc:docMk/>
              <pc:sldMasterMk cId="1788353970" sldId="2147483648"/>
              <pc:sldLayoutMk cId="3350855117" sldId="2147483683"/>
              <ac:picMk id="3" creationId="{D967DE73-9AEC-31A7-35C8-033CD4166194}"/>
            </ac:picMkLst>
          </pc:picChg>
          <pc:picChg chg="add mod">
            <ac:chgData name="Daphne Economou" userId="d065a339-36cf-4937-af08-41751becbd81" providerId="ADAL" clId="{87AC3309-0B11-448B-A5AD-9B20C3666413}" dt="2026-05-06T14:07:13.661" v="2374" actId="1076"/>
            <ac:picMkLst>
              <pc:docMk/>
              <pc:sldMasterMk cId="1788353970" sldId="2147483648"/>
              <pc:sldLayoutMk cId="3350855117" sldId="2147483683"/>
              <ac:picMk id="4" creationId="{06A7989C-FF03-6AAC-1282-7ACF1DFCDAAB}"/>
            </ac:picMkLst>
          </pc:picChg>
          <pc:picChg chg="add mod">
            <ac:chgData name="Daphne Economou" userId="d065a339-36cf-4937-af08-41751becbd81" providerId="ADAL" clId="{87AC3309-0B11-448B-A5AD-9B20C3666413}" dt="2026-05-06T14:08:55.682" v="2395"/>
            <ac:picMkLst>
              <pc:docMk/>
              <pc:sldMasterMk cId="1788353970" sldId="2147483648"/>
              <pc:sldLayoutMk cId="3350855117" sldId="2147483683"/>
              <ac:picMk id="8" creationId="{2CCC3EED-F389-484C-30C5-A4C57D0F5D40}"/>
            </ac:picMkLst>
          </pc:picChg>
          <pc:picChg chg="add mod">
            <ac:chgData name="Daphne Economou" userId="d065a339-36cf-4937-af08-41751becbd81" providerId="ADAL" clId="{87AC3309-0B11-448B-A5AD-9B20C3666413}" dt="2026-04-30T12:07:18.259" v="1426"/>
            <ac:picMkLst>
              <pc:docMk/>
              <pc:sldMasterMk cId="1788353970" sldId="2147483648"/>
              <pc:sldLayoutMk cId="3350855117" sldId="2147483683"/>
              <ac:picMk id="11" creationId="{E2BAE0F3-DEA1-8316-6792-5B1ACB4BE171}"/>
            </ac:picMkLst>
          </pc:picChg>
          <pc:picChg chg="add del mod">
            <ac:chgData name="Daphne Economou" userId="d065a339-36cf-4937-af08-41751becbd81" providerId="ADAL" clId="{87AC3309-0B11-448B-A5AD-9B20C3666413}" dt="2026-05-06T14:08:55.482" v="2394" actId="478"/>
            <ac:picMkLst>
              <pc:docMk/>
              <pc:sldMasterMk cId="1788353970" sldId="2147483648"/>
              <pc:sldLayoutMk cId="3350855117" sldId="2147483683"/>
              <ac:picMk id="16" creationId="{C2E61D9A-C1CD-BDD2-4163-D865EBFE8F14}"/>
            </ac:picMkLst>
          </pc:picChg>
          <pc:cxnChg chg="add mod">
            <ac:chgData name="Daphne Economou" userId="d065a339-36cf-4937-af08-41751becbd81" providerId="ADAL" clId="{87AC3309-0B11-448B-A5AD-9B20C3666413}" dt="2026-04-30T12:07:18.259" v="1426"/>
            <ac:cxnSpMkLst>
              <pc:docMk/>
              <pc:sldMasterMk cId="1788353970" sldId="2147483648"/>
              <pc:sldLayoutMk cId="3350855117" sldId="2147483683"/>
              <ac:cxnSpMk id="5" creationId="{9E0B9D28-7F7F-C657-9B91-0F6131C5A0F3}"/>
            </ac:cxnSpMkLst>
          </pc:cxnChg>
        </pc:sldLayoutChg>
        <pc:sldLayoutChg chg="delSp modSp add mod modTransition">
          <pc:chgData name="Daphne Economou" userId="d065a339-36cf-4937-af08-41751becbd81" providerId="ADAL" clId="{87AC3309-0B11-448B-A5AD-9B20C3666413}" dt="2026-04-30T12:23:15.439" v="1599" actId="14100"/>
          <pc:sldLayoutMkLst>
            <pc:docMk/>
            <pc:sldMasterMk cId="1788353970" sldId="2147483648"/>
            <pc:sldLayoutMk cId="3881026367" sldId="2147483684"/>
          </pc:sldLayoutMkLst>
          <pc:spChg chg="mod">
            <ac:chgData name="Daphne Economou" userId="d065a339-36cf-4937-af08-41751becbd81" providerId="ADAL" clId="{87AC3309-0B11-448B-A5AD-9B20C3666413}" dt="2026-04-30T12:23:15.439" v="1599" actId="14100"/>
            <ac:spMkLst>
              <pc:docMk/>
              <pc:sldMasterMk cId="1788353970" sldId="2147483648"/>
              <pc:sldLayoutMk cId="3881026367" sldId="2147483684"/>
              <ac:spMk id="7" creationId="{958DB602-DD84-C72A-EAEC-A0A3F5329C8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C80FAD0-B3B3-BE0F-AB10-48F17AE0BB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A79ED4-1FA4-3E97-24EE-A8E1FFAF37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0FBA9654-A7AA-4DB3-AFAD-FC6964625A77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8C1B49-05DC-0C8B-ECA1-33860AF8F8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243C98-F847-E875-C798-D66D0803FE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A492435-AC7D-446C-B0CF-C89F0434F2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673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ACB7FD71-DE7D-47EA-BD5F-935596C85A92}" type="datetimeFigureOut">
              <a:rPr lang="en-US" smtClean="0"/>
              <a:t>5/6/2026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DB89DD0-1E8D-4B61-ADE9-B87318B81B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534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in Person Ath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380D7A-32F6-B29A-B9BE-967E6C4157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488397" y="1722644"/>
            <a:ext cx="9784797" cy="38959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AE9A27-BE8D-A7F9-7A57-AB0013FC41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30525" y="1891803"/>
            <a:ext cx="1847075" cy="37623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4B2D7E-335C-EB2E-0D15-C477688C5A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</a:blip>
          <a:stretch>
            <a:fillRect/>
          </a:stretch>
        </p:blipFill>
        <p:spPr>
          <a:xfrm>
            <a:off x="10523399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itle 7">
            <a:extLst>
              <a:ext uri="{FF2B5EF4-FFF2-40B4-BE49-F238E27FC236}">
                <a16:creationId xmlns:a16="http://schemas.microsoft.com/office/drawing/2014/main" id="{404C68F8-2C97-7B4A-3F9B-6AD019F1FFFE}"/>
              </a:ext>
            </a:extLst>
          </p:cNvPr>
          <p:cNvSpPr txBox="1">
            <a:spLocks/>
          </p:cNvSpPr>
          <p:nvPr userDrawn="1"/>
        </p:nvSpPr>
        <p:spPr>
          <a:xfrm>
            <a:off x="369910" y="393383"/>
            <a:ext cx="96118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30" baseline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8025" indent="-1978025">
              <a:tabLst>
                <a:tab pos="1978025" algn="l"/>
              </a:tabLst>
            </a:pPr>
            <a:r>
              <a:rPr lang="en-GB" sz="2800" b="1" dirty="0">
                <a:solidFill>
                  <a:srgbClr val="EA8C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iLRN2026 |	12th International Conference of the Immersive Learning Research Network</a:t>
            </a:r>
            <a:endParaRPr lang="en-GB" sz="2800" dirty="0">
              <a:solidFill>
                <a:srgbClr val="EA8C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572D0F33-624E-AE94-A8B1-F63144CD6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60520"/>
            <a:ext cx="7729870" cy="1325563"/>
          </a:xfrm>
          <a:prstGeom prst="rect">
            <a:avLst/>
          </a:prstGeom>
          <a:solidFill>
            <a:srgbClr val="808080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marL="1073150" indent="0">
              <a:tabLst>
                <a:tab pos="10731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the presentation title</a:t>
            </a:r>
            <a:endParaRPr lang="en-US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8D75C968-8CB8-FE91-AF77-6649A333F07D}"/>
              </a:ext>
            </a:extLst>
          </p:cNvPr>
          <p:cNvSpPr>
            <a:spLocks noGrp="1"/>
          </p:cNvSpPr>
          <p:nvPr>
            <p:ph type="subTitle" idx="4294967295" hasCustomPrompt="1"/>
          </p:nvPr>
        </p:nvSpPr>
        <p:spPr>
          <a:xfrm>
            <a:off x="15739" y="4689091"/>
            <a:ext cx="7729870" cy="591445"/>
          </a:xfrm>
          <a:solidFill>
            <a:srgbClr val="B2B2B2">
              <a:alpha val="80000"/>
            </a:srgbClr>
          </a:solidFill>
        </p:spPr>
        <p:txBody>
          <a:bodyPr anchor="ctr">
            <a:normAutofit/>
          </a:bodyPr>
          <a:lstStyle>
            <a:lvl1pPr marL="0" indent="893763">
              <a:buNone/>
              <a:defRPr/>
            </a:lvl1pPr>
          </a:lstStyle>
          <a:p>
            <a:pPr marL="0" indent="0"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Authors names and affiliation</a:t>
            </a:r>
            <a:endParaRPr lang="en-GB" sz="1200" dirty="0">
              <a:solidFill>
                <a:srgbClr val="3B5E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ubtitle 8">
            <a:extLst>
              <a:ext uri="{FF2B5EF4-FFF2-40B4-BE49-F238E27FC236}">
                <a16:creationId xmlns:a16="http://schemas.microsoft.com/office/drawing/2014/main" id="{961AEED4-EE2F-5706-6F71-DA84EA6599A9}"/>
              </a:ext>
            </a:extLst>
          </p:cNvPr>
          <p:cNvSpPr txBox="1">
            <a:spLocks/>
          </p:cNvSpPr>
          <p:nvPr userDrawn="1"/>
        </p:nvSpPr>
        <p:spPr>
          <a:xfrm>
            <a:off x="824509" y="5693403"/>
            <a:ext cx="8702634" cy="819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Plato’s Cave to Open Immersive Societies: Transforming Learning and Knowledge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2026, Athens, Greece - National and </a:t>
            </a:r>
            <a:r>
              <a:rPr lang="en-GB" sz="1200" dirty="0" err="1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Kapodistrian</a:t>
            </a: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University of Athens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CCF690F-0BB5-5700-1FB6-6864C0839BA9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Google Shape;65;p15">
            <a:extLst>
              <a:ext uri="{FF2B5EF4-FFF2-40B4-BE49-F238E27FC236}">
                <a16:creationId xmlns:a16="http://schemas.microsoft.com/office/drawing/2014/main" id="{C6B13C14-190F-4EDA-8F9F-7F35B808FBDC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66;p15">
            <a:extLst>
              <a:ext uri="{FF2B5EF4-FFF2-40B4-BE49-F238E27FC236}">
                <a16:creationId xmlns:a16="http://schemas.microsoft.com/office/drawing/2014/main" id="{B184A279-B51E-8C9E-E3CC-100ED664AB26}"/>
              </a:ext>
            </a:extLst>
          </p:cNvPr>
          <p:cNvSpPr txBox="1"/>
          <p:nvPr userDrawn="1"/>
        </p:nvSpPr>
        <p:spPr>
          <a:xfrm>
            <a:off x="1882239" y="6385712"/>
            <a:ext cx="3135086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" name="Google Shape;69;p15">
            <a:extLst>
              <a:ext uri="{FF2B5EF4-FFF2-40B4-BE49-F238E27FC236}">
                <a16:creationId xmlns:a16="http://schemas.microsoft.com/office/drawing/2014/main" id="{EB2E4913-66AB-14D0-073E-7403D2BED8F0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36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 Slide 3 for On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66707D-553D-ED52-C71D-F4D9CADCF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8680278" y="1097939"/>
            <a:ext cx="3511722" cy="510795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C578AE-EE22-AE9D-B9A6-682DC9207E96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19A9BF1-35FD-4BDE-9C59-E08CB7A7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676" y="6453087"/>
            <a:ext cx="5559972" cy="380440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65098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1E4487-D5D4-75BD-C88B-455720442B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32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 Slide 4 for On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6F9FBE-8965-68C1-DF3A-0054A6B875DB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19A9BF1-35FD-4BDE-9C59-E08CB7A7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676" y="6453087"/>
            <a:ext cx="5559972" cy="380440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65098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70E1B9-9F8E-EACE-37D3-2CCC9A67F1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55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On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7">
            <a:extLst>
              <a:ext uri="{FF2B5EF4-FFF2-40B4-BE49-F238E27FC236}">
                <a16:creationId xmlns:a16="http://schemas.microsoft.com/office/drawing/2014/main" id="{404C68F8-2C97-7B4A-3F9B-6AD019F1FFFE}"/>
              </a:ext>
            </a:extLst>
          </p:cNvPr>
          <p:cNvSpPr txBox="1">
            <a:spLocks/>
          </p:cNvSpPr>
          <p:nvPr userDrawn="1"/>
        </p:nvSpPr>
        <p:spPr>
          <a:xfrm>
            <a:off x="369910" y="393383"/>
            <a:ext cx="96118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30" baseline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8025" indent="-1978025">
              <a:tabLst>
                <a:tab pos="1978025" algn="l"/>
              </a:tabLst>
            </a:pPr>
            <a:r>
              <a:rPr lang="en-GB" sz="2800" b="1" dirty="0">
                <a:solidFill>
                  <a:srgbClr val="EA8C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iLRN2026 |	12th International Conference of the Immersive Learning Research Network</a:t>
            </a:r>
            <a:endParaRPr lang="en-GB" sz="2800" dirty="0">
              <a:solidFill>
                <a:srgbClr val="EA8C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572D0F33-624E-AE94-A8B1-F63144CD6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60520"/>
            <a:ext cx="7729870" cy="1325563"/>
          </a:xfrm>
          <a:prstGeom prst="rect">
            <a:avLst/>
          </a:prstGeom>
          <a:solidFill>
            <a:srgbClr val="808080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marL="1073150" indent="0">
              <a:tabLst>
                <a:tab pos="10731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US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8D75C968-8CB8-FE91-AF77-6649A333F07D}"/>
              </a:ext>
            </a:extLst>
          </p:cNvPr>
          <p:cNvSpPr>
            <a:spLocks noGrp="1"/>
          </p:cNvSpPr>
          <p:nvPr>
            <p:ph type="subTitle" idx="4294967295" hasCustomPrompt="1"/>
          </p:nvPr>
        </p:nvSpPr>
        <p:spPr>
          <a:xfrm>
            <a:off x="15739" y="4689091"/>
            <a:ext cx="7729870" cy="591445"/>
          </a:xfrm>
          <a:solidFill>
            <a:srgbClr val="B2B2B2">
              <a:alpha val="80000"/>
            </a:srgbClr>
          </a:solidFill>
        </p:spPr>
        <p:txBody>
          <a:bodyPr anchor="ctr">
            <a:normAutofit/>
          </a:bodyPr>
          <a:lstStyle>
            <a:lvl1pPr marL="0" indent="893763">
              <a:buNone/>
              <a:defRPr/>
            </a:lvl1pPr>
          </a:lstStyle>
          <a:p>
            <a:pPr marL="0" indent="0"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Authors names and affiliation</a:t>
            </a:r>
            <a:endParaRPr lang="en-GB" sz="1200" dirty="0">
              <a:solidFill>
                <a:srgbClr val="3B5E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CBEB5FE-5CEF-F214-F102-CECDB832F9AE}"/>
              </a:ext>
            </a:extLst>
          </p:cNvPr>
          <p:cNvCxnSpPr>
            <a:cxnSpLocks/>
          </p:cNvCxnSpPr>
          <p:nvPr userDrawn="1"/>
        </p:nvCxnSpPr>
        <p:spPr>
          <a:xfrm>
            <a:off x="2420858" y="1496088"/>
            <a:ext cx="977114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8DB602-DD84-C72A-EAEC-A0A3F5329C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0858" y="2233780"/>
            <a:ext cx="7269163" cy="7493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GB" dirty="0"/>
              <a:t>Presentation Title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0B9D28-7F7F-C657-9B91-0F6131C5A0F3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Google Shape;65;p15">
            <a:extLst>
              <a:ext uri="{FF2B5EF4-FFF2-40B4-BE49-F238E27FC236}">
                <a16:creationId xmlns:a16="http://schemas.microsoft.com/office/drawing/2014/main" id="{ACE10E8A-D120-1E28-656E-ADFB7C2AE71C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" name="Google Shape;66;p15">
            <a:extLst>
              <a:ext uri="{FF2B5EF4-FFF2-40B4-BE49-F238E27FC236}">
                <a16:creationId xmlns:a16="http://schemas.microsoft.com/office/drawing/2014/main" id="{6C1532BA-3419-E6DC-752F-B3A767A65CEB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1" name="Google Shape;69;p15">
            <a:extLst>
              <a:ext uri="{FF2B5EF4-FFF2-40B4-BE49-F238E27FC236}">
                <a16:creationId xmlns:a16="http://schemas.microsoft.com/office/drawing/2014/main" id="{E2BAE0F3-DEA1-8316-6792-5B1ACB4BE17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ubtitle 8">
            <a:extLst>
              <a:ext uri="{FF2B5EF4-FFF2-40B4-BE49-F238E27FC236}">
                <a16:creationId xmlns:a16="http://schemas.microsoft.com/office/drawing/2014/main" id="{B3358239-F09F-F9F9-93D3-1776C1E42805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ubtitle 8">
            <a:extLst>
              <a:ext uri="{FF2B5EF4-FFF2-40B4-BE49-F238E27FC236}">
                <a16:creationId xmlns:a16="http://schemas.microsoft.com/office/drawing/2014/main" id="{4A2A5285-2C51-7D03-8E9D-AE8E7014EDD9}"/>
              </a:ext>
            </a:extLst>
          </p:cNvPr>
          <p:cNvSpPr txBox="1">
            <a:spLocks/>
          </p:cNvSpPr>
          <p:nvPr userDrawn="1"/>
        </p:nvSpPr>
        <p:spPr>
          <a:xfrm>
            <a:off x="2384238" y="1591824"/>
            <a:ext cx="8702634" cy="819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Plato’s Cave to Open Immersive Societies: Transforming Learning and Knowledge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– 15, 2026, Online &amp; In Virtual Reality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A7989C-FF03-6AAC-1282-7ACF1DFCDA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CC3EED-F389-484C-30C5-A4C57D0F5D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25991" y="1906225"/>
            <a:ext cx="1829801" cy="372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55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8DB602-DD84-C72A-EAEC-A0A3F5329C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5858" y="549761"/>
            <a:ext cx="11505732" cy="576689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GB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81026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1 for In Person Athens">
    <p:bg>
      <p:bgPr>
        <a:solidFill>
          <a:srgbClr val="CFE2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570FAC-9086-9B54-0246-BA9DA025B2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83671" y="928772"/>
            <a:ext cx="6446301" cy="644630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C46844-AEB8-A423-5944-BB9B05C063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10555298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F1178-8784-5B07-B744-D72EB4C5C830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Athens, Greece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43137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6DF6C0A-2FB8-C88A-739F-7D764F0374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19613" y="6540500"/>
            <a:ext cx="5506035" cy="223838"/>
          </a:xfrm>
        </p:spPr>
        <p:txBody>
          <a:bodyPr/>
          <a:lstStyle>
            <a:lvl1pPr>
              <a:buNone/>
              <a:def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</p:spTree>
    <p:extLst>
      <p:ext uri="{BB962C8B-B14F-4D97-AF65-F5344CB8AC3E}">
        <p14:creationId xmlns:p14="http://schemas.microsoft.com/office/powerpoint/2010/main" val="1658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2 for In Person Ath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888F102-A9B9-E7E1-1735-885984CC01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453926" y="545410"/>
            <a:ext cx="4854356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C46844-AEB8-A423-5944-BB9B05C063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10555298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F1178-8784-5B07-B744-D72EB4C5C830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Athens, Greece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43137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FA8C22F-112F-2A96-DB4B-1F9552B5CD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25963" y="6540500"/>
            <a:ext cx="5499100" cy="223838"/>
          </a:xfrm>
        </p:spPr>
        <p:txBody>
          <a:bodyPr/>
          <a:lstStyle>
            <a:lvl1pPr>
              <a:buNone/>
              <a:defRPr lang="en-GB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372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 Slide 3 for In Person Ath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DC08791-01C1-5481-D728-41A2819E7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9228913" y="1293665"/>
            <a:ext cx="2960674" cy="466399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19A9BF1-35FD-4BDE-9C59-E08CB7A7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676" y="6453087"/>
            <a:ext cx="5559972" cy="380440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C46844-AEB8-A423-5944-BB9B05C063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10555298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F1178-8784-5B07-B744-D72EB4C5C830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Athens, Greece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43137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67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 Slide 4 for In Person Ath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19A9BF1-35FD-4BDE-9C59-E08CB7A7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676" y="6453087"/>
            <a:ext cx="5559972" cy="380440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C46844-AEB8-A423-5944-BB9B05C063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</a:blip>
          <a:stretch>
            <a:fillRect/>
          </a:stretch>
        </p:blipFill>
        <p:spPr>
          <a:xfrm>
            <a:off x="10555298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F1178-8784-5B07-B744-D72EB4C5C830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Athens, Greece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43137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55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- in Person Ath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04B2D7E-335C-EB2E-0D15-C477688C5A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</a:blip>
          <a:stretch>
            <a:fillRect/>
          </a:stretch>
        </p:blipFill>
        <p:spPr>
          <a:xfrm>
            <a:off x="10523399" y="6216478"/>
            <a:ext cx="1634289" cy="54742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itle 7">
            <a:extLst>
              <a:ext uri="{FF2B5EF4-FFF2-40B4-BE49-F238E27FC236}">
                <a16:creationId xmlns:a16="http://schemas.microsoft.com/office/drawing/2014/main" id="{404C68F8-2C97-7B4A-3F9B-6AD019F1FFFE}"/>
              </a:ext>
            </a:extLst>
          </p:cNvPr>
          <p:cNvSpPr txBox="1">
            <a:spLocks/>
          </p:cNvSpPr>
          <p:nvPr userDrawn="1"/>
        </p:nvSpPr>
        <p:spPr>
          <a:xfrm>
            <a:off x="369910" y="393383"/>
            <a:ext cx="96118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30" baseline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8025" indent="-1978025">
              <a:tabLst>
                <a:tab pos="1978025" algn="l"/>
              </a:tabLst>
            </a:pPr>
            <a:r>
              <a:rPr lang="en-GB" sz="2800" b="1" dirty="0">
                <a:solidFill>
                  <a:srgbClr val="EA8C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iLRN2026 |	12th International Conference of the Immersive Learning Research Network</a:t>
            </a:r>
            <a:endParaRPr lang="en-GB" sz="2800" dirty="0">
              <a:solidFill>
                <a:srgbClr val="EA8C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572D0F33-624E-AE94-A8B1-F63144CD6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60520"/>
            <a:ext cx="7729870" cy="1325563"/>
          </a:xfrm>
          <a:prstGeom prst="rect">
            <a:avLst/>
          </a:prstGeom>
          <a:solidFill>
            <a:srgbClr val="808080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marL="1073150" indent="0">
              <a:tabLst>
                <a:tab pos="10731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US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8D75C968-8CB8-FE91-AF77-6649A333F07D}"/>
              </a:ext>
            </a:extLst>
          </p:cNvPr>
          <p:cNvSpPr>
            <a:spLocks noGrp="1"/>
          </p:cNvSpPr>
          <p:nvPr>
            <p:ph type="subTitle" idx="4294967295" hasCustomPrompt="1"/>
          </p:nvPr>
        </p:nvSpPr>
        <p:spPr>
          <a:xfrm>
            <a:off x="15739" y="4689091"/>
            <a:ext cx="7729870" cy="591445"/>
          </a:xfrm>
          <a:solidFill>
            <a:srgbClr val="B2B2B2">
              <a:alpha val="80000"/>
            </a:srgbClr>
          </a:solidFill>
        </p:spPr>
        <p:txBody>
          <a:bodyPr anchor="ctr">
            <a:normAutofit/>
          </a:bodyPr>
          <a:lstStyle>
            <a:lvl1pPr marL="0" indent="893763">
              <a:buNone/>
              <a:defRPr/>
            </a:lvl1pPr>
          </a:lstStyle>
          <a:p>
            <a:pPr marL="0" indent="0"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Authors names and affiliation</a:t>
            </a:r>
            <a:endParaRPr lang="en-GB" sz="1200" dirty="0">
              <a:solidFill>
                <a:srgbClr val="3B5E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ubtitle 8">
            <a:extLst>
              <a:ext uri="{FF2B5EF4-FFF2-40B4-BE49-F238E27FC236}">
                <a16:creationId xmlns:a16="http://schemas.microsoft.com/office/drawing/2014/main" id="{961AEED4-EE2F-5706-6F71-DA84EA6599A9}"/>
              </a:ext>
            </a:extLst>
          </p:cNvPr>
          <p:cNvSpPr txBox="1">
            <a:spLocks/>
          </p:cNvSpPr>
          <p:nvPr userDrawn="1"/>
        </p:nvSpPr>
        <p:spPr>
          <a:xfrm>
            <a:off x="2370437" y="1553619"/>
            <a:ext cx="8702634" cy="819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Plato’s Cave to Open Immersive Societies: Transforming Learning and Knowledge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27 - 30, 2026, Athens, Greece - National and </a:t>
            </a:r>
            <a:r>
              <a:rPr lang="en-GB" sz="1200" dirty="0" err="1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Kapodistrian</a:t>
            </a: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University of Athens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CCF690F-0BB5-5700-1FB6-6864C0839BA9}"/>
              </a:ext>
            </a:extLst>
          </p:cNvPr>
          <p:cNvCxnSpPr/>
          <p:nvPr userDrawn="1"/>
        </p:nvCxnSpPr>
        <p:spPr>
          <a:xfrm>
            <a:off x="0" y="6389335"/>
            <a:ext cx="1062192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Google Shape;65;p15">
            <a:extLst>
              <a:ext uri="{FF2B5EF4-FFF2-40B4-BE49-F238E27FC236}">
                <a16:creationId xmlns:a16="http://schemas.microsoft.com/office/drawing/2014/main" id="{C6B13C14-190F-4EDA-8F9F-7F35B808FBDC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Google Shape;66;p15">
            <a:extLst>
              <a:ext uri="{FF2B5EF4-FFF2-40B4-BE49-F238E27FC236}">
                <a16:creationId xmlns:a16="http://schemas.microsoft.com/office/drawing/2014/main" id="{B184A279-B51E-8C9E-E3CC-100ED664AB26}"/>
              </a:ext>
            </a:extLst>
          </p:cNvPr>
          <p:cNvSpPr txBox="1"/>
          <p:nvPr userDrawn="1"/>
        </p:nvSpPr>
        <p:spPr>
          <a:xfrm>
            <a:off x="1882239" y="6385712"/>
            <a:ext cx="3135086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" name="Google Shape;69;p15">
            <a:extLst>
              <a:ext uri="{FF2B5EF4-FFF2-40B4-BE49-F238E27FC236}">
                <a16:creationId xmlns:a16="http://schemas.microsoft.com/office/drawing/2014/main" id="{EB2E4913-66AB-14D0-073E-7403D2BED8F0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CBEB5FE-5CEF-F214-F102-CECDB832F9AE}"/>
              </a:ext>
            </a:extLst>
          </p:cNvPr>
          <p:cNvCxnSpPr>
            <a:cxnSpLocks/>
          </p:cNvCxnSpPr>
          <p:nvPr userDrawn="1"/>
        </p:nvCxnSpPr>
        <p:spPr>
          <a:xfrm>
            <a:off x="2420858" y="1496088"/>
            <a:ext cx="9771142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8DB602-DD84-C72A-EAEC-A0A3F5329C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0858" y="2233780"/>
            <a:ext cx="7269163" cy="7493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GB" dirty="0"/>
              <a:t>Presentation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E2E486-2353-C364-07F4-189F9BC841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30525" y="1891803"/>
            <a:ext cx="1847075" cy="376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1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n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DD79BA8-F77D-909E-4DC7-2F8C0F64B1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5991" y="1906225"/>
            <a:ext cx="1829801" cy="37215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3FBB85-8BEB-201D-C8CE-7CF8D84369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-488397" y="1722644"/>
            <a:ext cx="9784797" cy="3895955"/>
          </a:xfrm>
          <a:prstGeom prst="rect">
            <a:avLst/>
          </a:prstGeom>
        </p:spPr>
      </p:pic>
      <p:sp>
        <p:nvSpPr>
          <p:cNvPr id="18" name="Title 7">
            <a:extLst>
              <a:ext uri="{FF2B5EF4-FFF2-40B4-BE49-F238E27FC236}">
                <a16:creationId xmlns:a16="http://schemas.microsoft.com/office/drawing/2014/main" id="{404C68F8-2C97-7B4A-3F9B-6AD019F1FFFE}"/>
              </a:ext>
            </a:extLst>
          </p:cNvPr>
          <p:cNvSpPr txBox="1">
            <a:spLocks/>
          </p:cNvSpPr>
          <p:nvPr userDrawn="1"/>
        </p:nvSpPr>
        <p:spPr>
          <a:xfrm>
            <a:off x="369910" y="393383"/>
            <a:ext cx="96118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30" baseline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978025" indent="-1978025">
              <a:tabLst>
                <a:tab pos="1978025" algn="l"/>
              </a:tabLst>
            </a:pPr>
            <a:r>
              <a:rPr lang="en-GB" sz="2800" b="1" dirty="0">
                <a:solidFill>
                  <a:srgbClr val="EA8C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iLRN2026 |	12th International Conference of the Immersive Learning Research Network</a:t>
            </a:r>
            <a:endParaRPr lang="en-GB" sz="2800" dirty="0">
              <a:solidFill>
                <a:srgbClr val="EA8C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572D0F33-624E-AE94-A8B1-F63144CD64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60520"/>
            <a:ext cx="7729870" cy="1325563"/>
          </a:xfrm>
          <a:prstGeom prst="rect">
            <a:avLst/>
          </a:prstGeom>
          <a:solidFill>
            <a:srgbClr val="808080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marL="1073150" indent="0">
              <a:tabLst>
                <a:tab pos="10731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the presentation title</a:t>
            </a:r>
            <a:endParaRPr lang="en-US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8D75C968-8CB8-FE91-AF77-6649A333F07D}"/>
              </a:ext>
            </a:extLst>
          </p:cNvPr>
          <p:cNvSpPr>
            <a:spLocks noGrp="1"/>
          </p:cNvSpPr>
          <p:nvPr>
            <p:ph type="subTitle" idx="4294967295" hasCustomPrompt="1"/>
          </p:nvPr>
        </p:nvSpPr>
        <p:spPr>
          <a:xfrm>
            <a:off x="15739" y="4689091"/>
            <a:ext cx="7729870" cy="591445"/>
          </a:xfrm>
          <a:solidFill>
            <a:srgbClr val="B2B2B2">
              <a:alpha val="80000"/>
            </a:srgbClr>
          </a:solidFill>
        </p:spPr>
        <p:txBody>
          <a:bodyPr anchor="ctr">
            <a:normAutofit/>
          </a:bodyPr>
          <a:lstStyle>
            <a:lvl1pPr marL="0" indent="893763">
              <a:buNone/>
              <a:defRPr/>
            </a:lvl1pPr>
          </a:lstStyle>
          <a:p>
            <a:pPr marL="0" indent="0"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Authors names and affiliation</a:t>
            </a:r>
            <a:endParaRPr lang="en-GB" sz="1200" dirty="0">
              <a:solidFill>
                <a:srgbClr val="3B5E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ubtitle 8">
            <a:extLst>
              <a:ext uri="{FF2B5EF4-FFF2-40B4-BE49-F238E27FC236}">
                <a16:creationId xmlns:a16="http://schemas.microsoft.com/office/drawing/2014/main" id="{961AEED4-EE2F-5706-6F71-DA84EA6599A9}"/>
              </a:ext>
            </a:extLst>
          </p:cNvPr>
          <p:cNvSpPr txBox="1">
            <a:spLocks/>
          </p:cNvSpPr>
          <p:nvPr userDrawn="1"/>
        </p:nvSpPr>
        <p:spPr>
          <a:xfrm>
            <a:off x="824509" y="5693403"/>
            <a:ext cx="8702634" cy="819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b="1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Plato’s Cave to Open Immersive Societies: Transforming Learning and Knowledge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2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– 15, 2026, Online &amp; In Virtual Reality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7830363-947D-D2A3-D8E1-9ED7A2CF4D85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Google Shape;65;p15">
            <a:extLst>
              <a:ext uri="{FF2B5EF4-FFF2-40B4-BE49-F238E27FC236}">
                <a16:creationId xmlns:a16="http://schemas.microsoft.com/office/drawing/2014/main" id="{53A317B6-CC7F-ACBC-7B69-70EC3A5023DB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" name="Google Shape;66;p15">
            <a:extLst>
              <a:ext uri="{FF2B5EF4-FFF2-40B4-BE49-F238E27FC236}">
                <a16:creationId xmlns:a16="http://schemas.microsoft.com/office/drawing/2014/main" id="{D2E018D1-3172-4777-52FF-8D74210A47B2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3" name="Google Shape;69;p15">
            <a:extLst>
              <a:ext uri="{FF2B5EF4-FFF2-40B4-BE49-F238E27FC236}">
                <a16:creationId xmlns:a16="http://schemas.microsoft.com/office/drawing/2014/main" id="{0B711CED-F59C-E24D-EDE6-595A12E4F30A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ubtitle 8">
            <a:extLst>
              <a:ext uri="{FF2B5EF4-FFF2-40B4-BE49-F238E27FC236}">
                <a16:creationId xmlns:a16="http://schemas.microsoft.com/office/drawing/2014/main" id="{E67A3F5F-28DE-ABCD-4248-F372047A8619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440D66-3B93-51F7-1F58-1B41EFA9AC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38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1 for Online">
    <p:bg>
      <p:bgPr>
        <a:solidFill>
          <a:srgbClr val="CFE2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614C7E-6C0A-D223-2EE4-C1CF6EEB35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74008" y="1920776"/>
            <a:ext cx="4601031" cy="45941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F1178-8784-5B07-B744-D72EB4C5C830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65098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05AA2B6-ECE9-A325-7E02-09B6716329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65638" y="6540500"/>
            <a:ext cx="5559425" cy="217488"/>
          </a:xfrm>
        </p:spPr>
        <p:txBody>
          <a:bodyPr/>
          <a:lstStyle>
            <a:lvl1pPr>
              <a:buNone/>
              <a:defRPr lang="en-GB" sz="105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DCB358-E8F8-D997-D490-3603531063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45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2 for On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B731FFD-7C6C-CAFF-F38B-61AA8C83E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6000"/>
          </a:blip>
          <a:stretch>
            <a:fillRect/>
          </a:stretch>
        </p:blipFill>
        <p:spPr>
          <a:xfrm>
            <a:off x="-734919" y="1282790"/>
            <a:ext cx="4778750" cy="5575209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39A99A-96FA-6D36-CD95-86D4CF3B949F}"/>
              </a:ext>
            </a:extLst>
          </p:cNvPr>
          <p:cNvCxnSpPr>
            <a:cxnSpLocks/>
          </p:cNvCxnSpPr>
          <p:nvPr userDrawn="1"/>
        </p:nvCxnSpPr>
        <p:spPr>
          <a:xfrm>
            <a:off x="0" y="6389335"/>
            <a:ext cx="10210728" cy="58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B50819C-4E92-BE6D-85CE-D082974A22E7}"/>
              </a:ext>
            </a:extLst>
          </p:cNvPr>
          <p:cNvSpPr/>
          <p:nvPr userDrawn="1"/>
        </p:nvSpPr>
        <p:spPr>
          <a:xfrm>
            <a:off x="10820400" y="343122"/>
            <a:ext cx="1371600" cy="4572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46053"/>
            <a:ext cx="11277600" cy="682719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5B0D385-E273-7D79-E19D-D5594E0CCFF6}"/>
              </a:ext>
            </a:extLst>
          </p:cNvPr>
          <p:cNvSpPr txBox="1">
            <a:spLocks/>
          </p:cNvSpPr>
          <p:nvPr userDrawn="1"/>
        </p:nvSpPr>
        <p:spPr>
          <a:xfrm>
            <a:off x="11734800" y="404849"/>
            <a:ext cx="457201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Google Shape;65;p15">
            <a:extLst>
              <a:ext uri="{FF2B5EF4-FFF2-40B4-BE49-F238E27FC236}">
                <a16:creationId xmlns:a16="http://schemas.microsoft.com/office/drawing/2014/main" id="{7C80750B-E199-06D3-73D1-D894978F4965}"/>
              </a:ext>
            </a:extLst>
          </p:cNvPr>
          <p:cNvSpPr txBox="1"/>
          <p:nvPr userDrawn="1"/>
        </p:nvSpPr>
        <p:spPr>
          <a:xfrm>
            <a:off x="589560" y="6401920"/>
            <a:ext cx="1583624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 iLRN2026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" name="Google Shape;66;p15">
            <a:extLst>
              <a:ext uri="{FF2B5EF4-FFF2-40B4-BE49-F238E27FC236}">
                <a16:creationId xmlns:a16="http://schemas.microsoft.com/office/drawing/2014/main" id="{94924736-13B5-70F2-55A3-6509DA620124}"/>
              </a:ext>
            </a:extLst>
          </p:cNvPr>
          <p:cNvSpPr txBox="1"/>
          <p:nvPr userDrawn="1"/>
        </p:nvSpPr>
        <p:spPr>
          <a:xfrm>
            <a:off x="1882239" y="6385712"/>
            <a:ext cx="2583435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12th INTERNATIONAL CONFERENCE OF THE 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IMMERSIVE LEARNING RESEARCH NETWORK</a:t>
            </a:r>
            <a:endParaRPr sz="1000" b="1" dirty="0">
              <a:solidFill>
                <a:srgbClr val="3B5E7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8" name="Google Shape;69;p15">
            <a:extLst>
              <a:ext uri="{FF2B5EF4-FFF2-40B4-BE49-F238E27FC236}">
                <a16:creationId xmlns:a16="http://schemas.microsoft.com/office/drawing/2014/main" id="{ECF365D6-050B-7A80-B504-C865E7532A17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l="19501" t="6136" r="23925" b="17738"/>
          <a:stretch/>
        </p:blipFill>
        <p:spPr>
          <a:xfrm>
            <a:off x="112212" y="6405618"/>
            <a:ext cx="515396" cy="4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ubtitle 8">
            <a:extLst>
              <a:ext uri="{FF2B5EF4-FFF2-40B4-BE49-F238E27FC236}">
                <a16:creationId xmlns:a16="http://schemas.microsoft.com/office/drawing/2014/main" id="{082A1B79-0145-F3DD-1169-43B9A9562A5E}"/>
              </a:ext>
            </a:extLst>
          </p:cNvPr>
          <p:cNvSpPr txBox="1">
            <a:spLocks/>
          </p:cNvSpPr>
          <p:nvPr userDrawn="1"/>
        </p:nvSpPr>
        <p:spPr>
          <a:xfrm>
            <a:off x="10025648" y="6540256"/>
            <a:ext cx="1946612" cy="31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1000" dirty="0">
                <a:solidFill>
                  <a:srgbClr val="3B5E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14-15, Online &amp; In VR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65;p15">
            <a:extLst>
              <a:ext uri="{FF2B5EF4-FFF2-40B4-BE49-F238E27FC236}">
                <a16:creationId xmlns:a16="http://schemas.microsoft.com/office/drawing/2014/main" id="{2AB2B7E7-8CC9-1953-5D7F-025623B9A374}"/>
              </a:ext>
            </a:extLst>
          </p:cNvPr>
          <p:cNvSpPr txBox="1"/>
          <p:nvPr userDrawn="1"/>
        </p:nvSpPr>
        <p:spPr>
          <a:xfrm>
            <a:off x="4321876" y="6398004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65;p15">
            <a:extLst>
              <a:ext uri="{FF2B5EF4-FFF2-40B4-BE49-F238E27FC236}">
                <a16:creationId xmlns:a16="http://schemas.microsoft.com/office/drawing/2014/main" id="{A5E2446D-D2B6-9AB4-BC26-C3C382B5DBBC}"/>
              </a:ext>
            </a:extLst>
          </p:cNvPr>
          <p:cNvSpPr txBox="1"/>
          <p:nvPr userDrawn="1"/>
        </p:nvSpPr>
        <p:spPr>
          <a:xfrm>
            <a:off x="9939339" y="6404390"/>
            <a:ext cx="271389" cy="459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3B5E74"/>
                </a:solidFill>
                <a:latin typeface="Arial Narrow"/>
                <a:ea typeface="Arial Narrow"/>
                <a:cs typeface="Arial Narrow"/>
                <a:sym typeface="Arial Narrow"/>
              </a:rPr>
              <a:t>|</a:t>
            </a:r>
            <a:endParaRPr sz="2000" b="1" dirty="0">
              <a:solidFill>
                <a:srgbClr val="3B5E7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4772"/>
            <a:ext cx="10896600" cy="5182191"/>
          </a:xfrm>
          <a:solidFill>
            <a:srgbClr val="FFFFFF">
              <a:alpha val="65098"/>
            </a:srgbClr>
          </a:solidFill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7C3AEB66-E626-06EF-7290-C3E4250EEE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65638" y="6540500"/>
            <a:ext cx="5473700" cy="249238"/>
          </a:xfrm>
        </p:spPr>
        <p:txBody>
          <a:bodyPr/>
          <a:lstStyle>
            <a:lvl1pPr>
              <a:buNone/>
              <a:defRPr lang="en-GB" sz="10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Presentation Title  ◉  Speaker Name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6B205A-8C9A-ADAE-B0CB-E15F99380A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20124" y="6065838"/>
            <a:ext cx="1759664" cy="63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25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9488"/>
            <a:ext cx="11277600" cy="79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028183"/>
            <a:ext cx="11277600" cy="51423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FC2CF7A3-2A73-C82C-14D7-0AE8E1D6F8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1" y="343122"/>
            <a:ext cx="457200" cy="45719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2" r:id="rId2"/>
    <p:sldLayoutId id="2147483676" r:id="rId3"/>
    <p:sldLayoutId id="2147483679" r:id="rId4"/>
    <p:sldLayoutId id="2147483682" r:id="rId5"/>
    <p:sldLayoutId id="2147483678" r:id="rId6"/>
    <p:sldLayoutId id="2147483673" r:id="rId7"/>
    <p:sldLayoutId id="2147483675" r:id="rId8"/>
    <p:sldLayoutId id="2147483677" r:id="rId9"/>
    <p:sldLayoutId id="2147483680" r:id="rId10"/>
    <p:sldLayoutId id="2147483681" r:id="rId11"/>
    <p:sldLayoutId id="2147483683" r:id="rId12"/>
    <p:sldLayoutId id="2147483684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30" baseline="0">
          <a:solidFill>
            <a:schemeClr val="bg1">
              <a:lumMod val="50000"/>
            </a:schemeClr>
          </a:solidFill>
          <a:latin typeface="Abadi" panose="020B06040201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392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CE625-8C42-1EC0-763F-D3D9AE3D17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134" y="388949"/>
            <a:ext cx="11505732" cy="502874"/>
          </a:xfrm>
        </p:spPr>
        <p:txBody>
          <a:bodyPr>
            <a:normAutofit/>
          </a:bodyPr>
          <a:lstStyle/>
          <a:p>
            <a:r>
              <a:rPr lang="en-GB" sz="2400" b="1" dirty="0"/>
              <a:t>INSTRUCTIONS</a:t>
            </a:r>
            <a:endParaRPr lang="en-GB" sz="2400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F0B6EC9-476A-C9C6-D494-5A272E080133}"/>
              </a:ext>
            </a:extLst>
          </p:cNvPr>
          <p:cNvSpPr txBox="1">
            <a:spLocks/>
          </p:cNvSpPr>
          <p:nvPr/>
        </p:nvSpPr>
        <p:spPr>
          <a:xfrm>
            <a:off x="343134" y="985214"/>
            <a:ext cx="11505732" cy="39911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/>
              <a:t>Make a copy of this template</a:t>
            </a:r>
            <a:endParaRPr lang="en-GB" sz="1800" dirty="0"/>
          </a:p>
          <a:p>
            <a:r>
              <a:rPr lang="en-GB" sz="1800" dirty="0"/>
              <a:t>Add your details to a Title Slide </a:t>
            </a:r>
          </a:p>
          <a:p>
            <a:r>
              <a:rPr lang="en-GB" sz="1800" dirty="0"/>
              <a:t>You can export as an image or pdf:</a:t>
            </a:r>
          </a:p>
          <a:p>
            <a:r>
              <a:rPr lang="en-GB" sz="1800" dirty="0"/>
              <a:t>Download &gt; select file format of your choice, </a:t>
            </a:r>
            <a:r>
              <a:rPr lang="en-GB" sz="1800" dirty="0" err="1"/>
              <a:t>png</a:t>
            </a:r>
            <a:r>
              <a:rPr lang="en-GB" sz="1800" dirty="0"/>
              <a:t> recommended or pdf</a:t>
            </a:r>
          </a:p>
          <a:p>
            <a:br>
              <a:rPr lang="en-GB" sz="1800" dirty="0"/>
            </a:br>
            <a:endParaRPr lang="en-GB" sz="1800" dirty="0"/>
          </a:p>
          <a:p>
            <a:r>
              <a:rPr lang="en-GB" sz="1800" dirty="0"/>
              <a:t>There are different slide designs - some with dates built in and others without.</a:t>
            </a:r>
          </a:p>
          <a:p>
            <a:br>
              <a:rPr lang="en-GB" sz="1800" dirty="0"/>
            </a:br>
            <a:endParaRPr lang="en-GB" sz="1800" dirty="0"/>
          </a:p>
          <a:p>
            <a:r>
              <a:rPr lang="en-GB" sz="1800" dirty="0"/>
              <a:t>*Delete this instruction slide </a:t>
            </a:r>
          </a:p>
          <a:p>
            <a:r>
              <a:rPr lang="en-GB" sz="1800" dirty="0"/>
              <a:t>Name file: submission number surname(s)</a:t>
            </a:r>
          </a:p>
          <a:p>
            <a:br>
              <a:rPr lang="en-GB" sz="1800" dirty="0"/>
            </a:b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6797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57DADF-D9C2-C90B-C8F1-C33EDA836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191FB8-A5B4-1CB0-1527-22A67493D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C0AA28-831F-0529-79AF-291F1B7146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772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604B3-D4B7-94BE-C0CD-E65B11CBD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E5301-B604-9AAB-1C29-99DDBE0A2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973E4-CCDE-3BC7-93F8-C993AAA097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287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608116C-EAA0-E3BD-BA85-B102191E8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C3017E-710B-B0CC-A61F-014A7E2BA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/>
              <a:t>Presentation Title  ◉  Speaker Name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391B25-70B3-B5C2-EB44-5F4BD0EA7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48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DA23FF-1714-8B54-4C81-E79C7F95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A52D96-3090-F019-C6EC-7BA5BC12E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/>
              <a:t>Presentation Title  ◉  Speaker Name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239E60-DA48-B865-9653-4781714A2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275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2CCE2055-3FC6-4C7F-501C-426F55F52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B42721DC-1CD4-4D31-EFF8-671467A114B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739" y="4689091"/>
            <a:ext cx="7729870" cy="591445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1F58A2B-12AE-01C3-FE6E-48A2CCEDB3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642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20550D-8F68-B173-2D66-3FE428DADE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5858" y="1185333"/>
            <a:ext cx="11505732" cy="513131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NOTE: this template has already been set up to accommodate for some of these considerations, for example, background has been set to pastel </a:t>
            </a:r>
            <a:r>
              <a:rPr lang="en-GB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 (rather than white background, which is difficult to read for some) and we used sans-serif font. Feel free to adapt this template but please consider the following advise. 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Slide Design &amp; Readability: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Use a high-contrast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scheme (e.g., dark text on a light background or vice versa). Avoid using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alone to convey meaning (e.g., supplement with labels, patterns, or text). Provide sufficient spacing between lines and avoid overcrowding slides. Ensure any text or visuals are aligned with a left-to-right reading order to assist screen readers.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Multimedia &amp; Alternative Formats: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alt text to all images, charts, and infographics. If using videos, ensure they have closed captions and audio descriptions. Provide transcripts for audio-based materials. Avoid flashing animations or rapid movement, as they can trigger seizures in individuals with photosensitive epilepsy.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Verbal Presentation &amp; Delivery: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Speak clearly and at a moderate pace. Describe key visuals verbally for those with visual impairments. Use a microphone whenever available to assist those with hearing impairments. If taking questions, repeat the question aloud before answering for clarity.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Interaction &amp; Engagement: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Avoid putting pressure on audience members to respond verbally—consider anonymous responses or written contributions. Ensure assistive technology compatibility (where appropriate)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Handouts &amp; Supporting Materials (if you choose to use additional materials alongside the presentation):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Provide slides and handouts in accessible formats (online where possible) Offer materials in advance for attendees who may need extra time to process content.</a:t>
            </a:r>
          </a:p>
          <a:p>
            <a:pPr>
              <a:spcBef>
                <a:spcPts val="1200"/>
              </a:spcBef>
            </a:pP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AED8E2F-7F4A-DA14-29E8-982524E614B5}"/>
              </a:ext>
            </a:extLst>
          </p:cNvPr>
          <p:cNvSpPr txBox="1">
            <a:spLocks/>
          </p:cNvSpPr>
          <p:nvPr/>
        </p:nvSpPr>
        <p:spPr>
          <a:xfrm>
            <a:off x="343134" y="388949"/>
            <a:ext cx="11505732" cy="502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/>
              <a:t>Accessibility Considerations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33065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DFF8E7-098A-5810-B3CA-4EEE1D9DE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BD7C1EB-E9E6-FDB8-D531-0CD4408F7D9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739" y="4689091"/>
            <a:ext cx="7729870" cy="591445"/>
          </a:xfrm>
          <a:solidFill>
            <a:srgbClr val="DDDDDD">
              <a:alpha val="30196"/>
            </a:srgb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431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3E574-51EF-63A1-59BD-17A3ACD1C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2F752-69E9-2BE9-4ABE-8F85641741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DA9133-B5A3-08AB-5152-D88B3CD97F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813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E6FE-D383-5F60-F7FB-500FB4EA5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EB848-5ED9-DC9F-3EBA-A1C19EFCE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FBF7B7-3E1A-B3CE-47E0-5CE2C1CB23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012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2B89-F348-4D04-5E9E-F5B3224B7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828FF1-1C67-CF40-27BA-E70FD350B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/>
              <a:t>Presentation Title  ◉  Speaker Name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DA9C3-1A65-B153-298B-4C518DA23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168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C8DE82-36D9-77FC-CAB3-0F674042D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F3AA33-F795-0FB6-0BAE-40AEB2ADB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dirty="0"/>
              <a:t>Presentation Title  ◉  Speaker Name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B12AE5-C49D-5B33-C40B-D3A725E1E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716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F4FAD9E-B98E-33A6-AF6F-137AC2BA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7B9C7B9B-4F6C-2BD9-0E00-F52AB74AA07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739" y="4689091"/>
            <a:ext cx="7729870" cy="59144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735295-31BF-1057-E5A2-3D60656A46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123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2294A6-907A-EA5B-E3D4-64CB1C024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42ABB-6793-FF8E-0AF8-1DF1343C8197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32575" y="6453188"/>
            <a:ext cx="5559425" cy="38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Presentation Title  ◉  Speaker Name</a:t>
            </a:r>
            <a:endParaRPr lang="en-GB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E4D9366-32AA-B324-CA41-55350B2CBF6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739" y="4689091"/>
            <a:ext cx="7729870" cy="59144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393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14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owscape_tm44613219_Win32_JB_SL_v3" id="{1C87AC08-773C-4510-A4A8-B1D3594C4029}" vid="{72F6DBE6-EDB8-4427-B790-8ECF5ED625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Gre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73F6E9-2FA5-4F36-A42B-ED7213C4AA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576AF5-45CB-4D7F-8506-5C2B8F7E0CB6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71af3243-3dd4-4a8d-8c0d-dd76da1f02a5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91B5A3C-8B2E-4B35-A109-4713D9D356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{5999B967-D44F-464B-AC75-810DAC2BBCE1}TF6ba96aff-e380-4c79-9df5-92a41829f436361a36b0_win32-d9437282e469</Template>
  <TotalTime>678</TotalTime>
  <Words>403</Words>
  <Application>Microsoft Office PowerPoint</Application>
  <PresentationFormat>Widescreen</PresentationFormat>
  <Paragraphs>24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Abadi</vt:lpstr>
      <vt:lpstr>Aptos</vt:lpstr>
      <vt:lpstr>Arial</vt:lpstr>
      <vt:lpstr>Arial Narrow</vt:lpstr>
      <vt:lpstr>Calibri</vt:lpstr>
      <vt:lpstr>Source Sans Pro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Daphne Economou</dc:creator>
  <cp:lastModifiedBy>Daphne Economou</cp:lastModifiedBy>
  <cp:revision>1</cp:revision>
  <dcterms:created xsi:type="dcterms:W3CDTF">2026-04-29T00:04:59Z</dcterms:created>
  <dcterms:modified xsi:type="dcterms:W3CDTF">2026-05-06T14:09:02Z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